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1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diagrams/layout5.xml" ContentType="application/vnd.openxmlformats-officedocument.drawingml.diagramLayout+xml"/>
  <Override PartName="/ppt/diagrams/colors3.xml" ContentType="application/vnd.openxmlformats-officedocument.drawingml.diagramColors+xml"/>
  <Override PartName="/ppt/diagrams/quickStyle3.xml" ContentType="application/vnd.openxmlformats-officedocument.drawingml.diagramStyle+xml"/>
  <Override PartName="/ppt/diagrams/drawing3.xml" ContentType="application/vnd.ms-office.drawingml.diagramDrawing+xml"/>
  <Override PartName="/ppt/diagrams/layout4.xml" ContentType="application/vnd.openxmlformats-officedocument.drawingml.diagramLayout+xml"/>
  <Override PartName="/ppt/diagrams/drawing5.xml" ContentType="application/vnd.ms-office.drawingml.diagramDrawing+xml"/>
  <Override PartName="/ppt/diagrams/drawing4.xml" ContentType="application/vnd.ms-office.drawingml.diagramDrawing+xml"/>
  <Override PartName="/ppt/diagrams/quickStyle5.xml" ContentType="application/vnd.openxmlformats-officedocument.drawingml.diagramStyle+xml"/>
  <Override PartName="/ppt/diagrams/colors5.xml" ContentType="application/vnd.openxmlformats-officedocument.drawingml.diagramColors+xml"/>
  <Override PartName="/ppt/diagrams/colors4.xml" ContentType="application/vnd.openxmlformats-officedocument.drawingml.diagramColors+xml"/>
  <Override PartName="/ppt/diagrams/quickStyle4.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3.xml" ContentType="application/vnd.openxmlformats-officedocument.drawingml.diagramLayout+xml"/>
  <Override PartName="/ppt/diagrams/quickStyle6.xml" ContentType="application/vnd.openxmlformats-officedocument.drawingml.diagramStyle+xml"/>
  <Override PartName="/ppt/diagrams/drawing7.xml" ContentType="application/vnd.ms-office.drawingml.diagramDrawing+xml"/>
  <Override PartName="/ppt/diagrams/quickStyle7.xml" ContentType="application/vnd.openxmlformats-officedocument.drawingml.diagramStyle+xml"/>
  <Override PartName="/ppt/theme/theme1.xml" ContentType="application/vnd.openxmlformats-officedocument.them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colors7.xml" ContentType="application/vnd.openxmlformats-officedocument.drawingml.diagramColors+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layout6.xml" ContentType="application/vnd.openxmlformats-officedocument.drawingml.diagramLayout+xml"/>
  <Override PartName="/ppt/diagrams/quickStyle11.xml" ContentType="application/vnd.openxmlformats-officedocument.drawingml.diagramStyle+xml"/>
  <Override PartName="/ppt/diagrams/drawing11.xml" ContentType="application/vnd.ms-office.drawingml.diagramDrawing+xml"/>
  <Override PartName="/ppt/notesMasters/notesMaster1.xml" ContentType="application/vnd.openxmlformats-officedocument.presentationml.notesMaster+xml"/>
  <Override PartName="/ppt/diagrams/drawing6.xml" ContentType="application/vnd.ms-office.drawingml.diagramDrawing+xml"/>
  <Override PartName="/ppt/diagrams/colors6.xml" ContentType="application/vnd.openxmlformats-officedocument.drawingml.diagramColors+xml"/>
  <Override PartName="/ppt/diagrams/colors11.xml" ContentType="application/vnd.openxmlformats-officedocument.drawingml.diagramColors+xml"/>
  <Override PartName="/ppt/commentAuthors.xml" ContentType="application/vnd.openxmlformats-officedocument.presentationml.commentAuthors+xml"/>
  <Override PartName="/ppt/diagrams/layout7.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339" r:id="rId3"/>
    <p:sldId id="351" r:id="rId4"/>
    <p:sldId id="367" r:id="rId5"/>
    <p:sldId id="319" r:id="rId6"/>
    <p:sldId id="368" r:id="rId7"/>
    <p:sldId id="372" r:id="rId8"/>
    <p:sldId id="392" r:id="rId9"/>
    <p:sldId id="391" r:id="rId10"/>
    <p:sldId id="376" r:id="rId11"/>
    <p:sldId id="377" r:id="rId12"/>
    <p:sldId id="379" r:id="rId13"/>
    <p:sldId id="380" r:id="rId14"/>
    <p:sldId id="381" r:id="rId15"/>
    <p:sldId id="382" r:id="rId16"/>
    <p:sldId id="383" r:id="rId17"/>
    <p:sldId id="393" r:id="rId18"/>
    <p:sldId id="394" r:id="rId19"/>
    <p:sldId id="395" r:id="rId20"/>
    <p:sldId id="384" r:id="rId21"/>
    <p:sldId id="385" r:id="rId22"/>
    <p:sldId id="386" r:id="rId23"/>
    <p:sldId id="397" r:id="rId24"/>
    <p:sldId id="398" r:id="rId25"/>
    <p:sldId id="396" r:id="rId26"/>
    <p:sldId id="387" r:id="rId27"/>
    <p:sldId id="388" r:id="rId28"/>
    <p:sldId id="389" r:id="rId29"/>
    <p:sldId id="390" r:id="rId30"/>
    <p:sldId id="260"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garzon"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1D4E"/>
    <a:srgbClr val="FFFFCC"/>
    <a:srgbClr val="FBF38D"/>
    <a:srgbClr val="FFC000"/>
    <a:srgbClr val="FFFFFF"/>
    <a:srgbClr val="DCE6F2"/>
    <a:srgbClr val="000000"/>
    <a:srgbClr val="953735"/>
    <a:srgbClr val="404040"/>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5540" autoAdjust="0"/>
  </p:normalViewPr>
  <p:slideViewPr>
    <p:cSldViewPr>
      <p:cViewPr>
        <p:scale>
          <a:sx n="90" d="100"/>
          <a:sy n="90" d="100"/>
        </p:scale>
        <p:origin x="-1338" y="-72"/>
      </p:cViewPr>
      <p:guideLst>
        <p:guide orient="horz" pos="2886"/>
        <p:guide pos="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916C0-10F5-BB45-8540-7B7E3ED69833}" type="doc">
      <dgm:prSet loTypeId="urn:microsoft.com/office/officeart/2005/8/layout/hProcess7" loCatId="" qsTypeId="urn:microsoft.com/office/officeart/2005/8/quickstyle/simple3" qsCatId="simple" csTypeId="urn:microsoft.com/office/officeart/2005/8/colors/colorful1" csCatId="colorful" phldr="1"/>
      <dgm:spPr/>
      <dgm:t>
        <a:bodyPr/>
        <a:lstStyle/>
        <a:p>
          <a:endParaRPr lang="en-US"/>
        </a:p>
      </dgm:t>
    </dgm:pt>
    <dgm:pt modelId="{7A6F9681-7C63-134F-B514-21623F92DB53}">
      <dgm:prSet phldrT="[Text]" custT="1"/>
      <dgm:spPr/>
      <dgm:t>
        <a:bodyPr/>
        <a:lstStyle/>
        <a:p>
          <a:pPr algn="ctr"/>
          <a:r>
            <a:rPr lang="es-CO" sz="2000" b="1" u="sng" dirty="0" smtClean="0"/>
            <a:t>El Decreto 2981 de 2013</a:t>
          </a:r>
          <a:endParaRPr lang="en-US" sz="2000" b="1" u="sng" dirty="0"/>
        </a:p>
      </dgm:t>
    </dgm:pt>
    <dgm:pt modelId="{542626DE-51C6-4A46-AC47-1FD38E935EFB}" type="parTrans" cxnId="{316F522D-9BB2-B742-B036-DB1B41DC0292}">
      <dgm:prSet/>
      <dgm:spPr/>
      <dgm:t>
        <a:bodyPr/>
        <a:lstStyle/>
        <a:p>
          <a:endParaRPr lang="en-US" sz="2000"/>
        </a:p>
      </dgm:t>
    </dgm:pt>
    <dgm:pt modelId="{6D4E1DAB-B2B5-E644-8D04-1A5CD2EF5170}" type="sibTrans" cxnId="{316F522D-9BB2-B742-B036-DB1B41DC0292}">
      <dgm:prSet/>
      <dgm:spPr/>
      <dgm:t>
        <a:bodyPr/>
        <a:lstStyle/>
        <a:p>
          <a:endParaRPr lang="en-US" sz="2000"/>
        </a:p>
      </dgm:t>
    </dgm:pt>
    <dgm:pt modelId="{1C0F24F9-D05B-B84B-A23B-270374E28A10}">
      <dgm:prSet custT="1"/>
      <dgm:spPr/>
      <dgm:t>
        <a:bodyPr/>
        <a:lstStyle/>
        <a:p>
          <a:pPr algn="l"/>
          <a:r>
            <a:rPr lang="es-CO" sz="2000" b="1" u="sng" dirty="0" smtClean="0"/>
            <a:t> Sentencias de la Corte</a:t>
          </a:r>
        </a:p>
      </dgm:t>
    </dgm:pt>
    <dgm:pt modelId="{D5EFD03E-5074-EF47-9D25-2C8DB7450CF0}" type="parTrans" cxnId="{07DCB168-DB53-B34F-B8D5-5A01BE7E099E}">
      <dgm:prSet/>
      <dgm:spPr/>
      <dgm:t>
        <a:bodyPr/>
        <a:lstStyle/>
        <a:p>
          <a:endParaRPr lang="en-US" sz="2000"/>
        </a:p>
      </dgm:t>
    </dgm:pt>
    <dgm:pt modelId="{9EA6AA2F-6363-FB4F-B44E-6800B6E5A694}" type="sibTrans" cxnId="{07DCB168-DB53-B34F-B8D5-5A01BE7E099E}">
      <dgm:prSet/>
      <dgm:spPr/>
      <dgm:t>
        <a:bodyPr/>
        <a:lstStyle/>
        <a:p>
          <a:endParaRPr lang="en-US" sz="2000"/>
        </a:p>
      </dgm:t>
    </dgm:pt>
    <dgm:pt modelId="{3F4FEB5C-6709-F24D-B8EB-CFDC4863D647}">
      <dgm:prSet phldrT="[Text]" custT="1"/>
      <dgm:spPr/>
      <dgm:t>
        <a:bodyPr/>
        <a:lstStyle/>
        <a:p>
          <a:pPr algn="r"/>
          <a:r>
            <a:rPr lang="es-CO" sz="2000" dirty="0" smtClean="0"/>
            <a:t>Reglamento de carácter General sobre el servicio público de Aseo.</a:t>
          </a:r>
          <a:endParaRPr lang="en-US" sz="2000" dirty="0"/>
        </a:p>
      </dgm:t>
    </dgm:pt>
    <dgm:pt modelId="{B340FC71-CC81-0C4E-AA2E-E4C4B82DC6BB}" type="parTrans" cxnId="{1BC5BFDE-A84F-D34F-8B1E-2B6EC48740FC}">
      <dgm:prSet/>
      <dgm:spPr/>
      <dgm:t>
        <a:bodyPr/>
        <a:lstStyle/>
        <a:p>
          <a:endParaRPr lang="en-US" sz="2000"/>
        </a:p>
      </dgm:t>
    </dgm:pt>
    <dgm:pt modelId="{47752121-8B01-F94A-B54D-FC396C93FB7D}" type="sibTrans" cxnId="{1BC5BFDE-A84F-D34F-8B1E-2B6EC48740FC}">
      <dgm:prSet/>
      <dgm:spPr/>
      <dgm:t>
        <a:bodyPr/>
        <a:lstStyle/>
        <a:p>
          <a:endParaRPr lang="en-US" sz="2000"/>
        </a:p>
      </dgm:t>
    </dgm:pt>
    <dgm:pt modelId="{8232CD5E-42D3-2A4E-8A9F-3BDE1AAC74A2}">
      <dgm:prSet custT="1"/>
      <dgm:spPr/>
      <dgm:t>
        <a:bodyPr/>
        <a:lstStyle/>
        <a:p>
          <a:pPr algn="r"/>
          <a:r>
            <a:rPr lang="es-CO" sz="2000" dirty="0" smtClean="0"/>
            <a:t>Se refieren a casos particulares con exhortos especificos</a:t>
          </a:r>
        </a:p>
      </dgm:t>
    </dgm:pt>
    <dgm:pt modelId="{8FE0094B-099D-CF46-801B-220B5B0EB142}" type="parTrans" cxnId="{FE05F587-5B3F-0D43-963A-4553CA0E3E0F}">
      <dgm:prSet/>
      <dgm:spPr/>
      <dgm:t>
        <a:bodyPr/>
        <a:lstStyle/>
        <a:p>
          <a:endParaRPr lang="en-US" sz="2000"/>
        </a:p>
      </dgm:t>
    </dgm:pt>
    <dgm:pt modelId="{B5324C08-AA78-0A43-8058-E7E97F02D64A}" type="sibTrans" cxnId="{FE05F587-5B3F-0D43-963A-4553CA0E3E0F}">
      <dgm:prSet/>
      <dgm:spPr/>
      <dgm:t>
        <a:bodyPr/>
        <a:lstStyle/>
        <a:p>
          <a:endParaRPr lang="en-US" sz="2000"/>
        </a:p>
      </dgm:t>
    </dgm:pt>
    <dgm:pt modelId="{354DADFF-BBB7-A345-96D0-2A1F1BD12328}">
      <dgm:prSet custT="1"/>
      <dgm:spPr/>
      <dgm:t>
        <a:bodyPr/>
        <a:lstStyle/>
        <a:p>
          <a:pPr algn="ctr"/>
          <a:r>
            <a:rPr lang="es-CO" sz="2000" b="1" u="sng" dirty="0" smtClean="0"/>
            <a:t>Reglamentaciòn</a:t>
          </a:r>
          <a:endParaRPr lang="en-US" sz="2000" b="1" u="sng" dirty="0"/>
        </a:p>
      </dgm:t>
    </dgm:pt>
    <dgm:pt modelId="{BE259763-F48B-134B-901A-EAB639E3C6EA}" type="parTrans" cxnId="{7F9E72BC-8CFF-D14F-AD5E-48A3C8929BBF}">
      <dgm:prSet/>
      <dgm:spPr/>
      <dgm:t>
        <a:bodyPr/>
        <a:lstStyle/>
        <a:p>
          <a:endParaRPr lang="en-US" sz="2000"/>
        </a:p>
      </dgm:t>
    </dgm:pt>
    <dgm:pt modelId="{737401F3-C678-F64A-B275-098BC8410B33}" type="sibTrans" cxnId="{7F9E72BC-8CFF-D14F-AD5E-48A3C8929BBF}">
      <dgm:prSet/>
      <dgm:spPr/>
      <dgm:t>
        <a:bodyPr/>
        <a:lstStyle/>
        <a:p>
          <a:endParaRPr lang="en-US" sz="2000"/>
        </a:p>
      </dgm:t>
    </dgm:pt>
    <dgm:pt modelId="{E9BDBA8E-FCDE-1D4B-B1D4-E3AB299CE013}">
      <dgm:prSet custT="1"/>
      <dgm:spPr/>
      <dgm:t>
        <a:bodyPr/>
        <a:lstStyle/>
        <a:p>
          <a:pPr algn="r"/>
          <a:r>
            <a:rPr lang="es-CO" sz="2000" dirty="0" smtClean="0"/>
            <a:t>Potestad autónoma del Presidente de la República e independiente de las desiciones de los orgános judiciales.</a:t>
          </a:r>
        </a:p>
      </dgm:t>
    </dgm:pt>
    <dgm:pt modelId="{C8C94214-4608-E442-B6A7-579AC66492A4}" type="parTrans" cxnId="{C7593AC3-8CD7-D541-9B5B-B43351085157}">
      <dgm:prSet/>
      <dgm:spPr/>
      <dgm:t>
        <a:bodyPr/>
        <a:lstStyle/>
        <a:p>
          <a:endParaRPr lang="en-US" sz="2000"/>
        </a:p>
      </dgm:t>
    </dgm:pt>
    <dgm:pt modelId="{C68A6AE9-DE64-9942-8657-A8DD08AA3BFA}" type="sibTrans" cxnId="{C7593AC3-8CD7-D541-9B5B-B43351085157}">
      <dgm:prSet/>
      <dgm:spPr/>
      <dgm:t>
        <a:bodyPr/>
        <a:lstStyle/>
        <a:p>
          <a:endParaRPr lang="en-US" sz="2000"/>
        </a:p>
      </dgm:t>
    </dgm:pt>
    <dgm:pt modelId="{B92D7256-EC0C-7948-A1E0-5F7E0A9011D3}" type="pres">
      <dgm:prSet presAssocID="{563916C0-10F5-BB45-8540-7B7E3ED69833}" presName="Name0" presStyleCnt="0">
        <dgm:presLayoutVars>
          <dgm:dir/>
          <dgm:animLvl val="lvl"/>
          <dgm:resizeHandles val="exact"/>
        </dgm:presLayoutVars>
      </dgm:prSet>
      <dgm:spPr/>
      <dgm:t>
        <a:bodyPr/>
        <a:lstStyle/>
        <a:p>
          <a:endParaRPr lang="es-CO"/>
        </a:p>
      </dgm:t>
    </dgm:pt>
    <dgm:pt modelId="{9F558285-F14C-994F-B385-9C8E01A216A1}" type="pres">
      <dgm:prSet presAssocID="{354DADFF-BBB7-A345-96D0-2A1F1BD12328}" presName="compositeNode" presStyleCnt="0">
        <dgm:presLayoutVars>
          <dgm:bulletEnabled val="1"/>
        </dgm:presLayoutVars>
      </dgm:prSet>
      <dgm:spPr/>
    </dgm:pt>
    <dgm:pt modelId="{86ADF4A9-578E-C04F-A90F-660837AEF7D5}" type="pres">
      <dgm:prSet presAssocID="{354DADFF-BBB7-A345-96D0-2A1F1BD12328}" presName="bgRect" presStyleLbl="node1" presStyleIdx="0" presStyleCnt="3"/>
      <dgm:spPr/>
      <dgm:t>
        <a:bodyPr/>
        <a:lstStyle/>
        <a:p>
          <a:endParaRPr lang="en-US"/>
        </a:p>
      </dgm:t>
    </dgm:pt>
    <dgm:pt modelId="{CC3AAB13-2281-4F4A-8922-37FA3E06F5AD}" type="pres">
      <dgm:prSet presAssocID="{354DADFF-BBB7-A345-96D0-2A1F1BD12328}" presName="parentNode" presStyleLbl="node1" presStyleIdx="0" presStyleCnt="3">
        <dgm:presLayoutVars>
          <dgm:chMax val="0"/>
          <dgm:bulletEnabled val="1"/>
        </dgm:presLayoutVars>
      </dgm:prSet>
      <dgm:spPr/>
      <dgm:t>
        <a:bodyPr/>
        <a:lstStyle/>
        <a:p>
          <a:endParaRPr lang="en-US"/>
        </a:p>
      </dgm:t>
    </dgm:pt>
    <dgm:pt modelId="{30EFFF44-0E4B-4A42-915B-AF3E938E2313}" type="pres">
      <dgm:prSet presAssocID="{354DADFF-BBB7-A345-96D0-2A1F1BD12328}" presName="childNode" presStyleLbl="node1" presStyleIdx="0" presStyleCnt="3">
        <dgm:presLayoutVars>
          <dgm:bulletEnabled val="1"/>
        </dgm:presLayoutVars>
      </dgm:prSet>
      <dgm:spPr/>
      <dgm:t>
        <a:bodyPr/>
        <a:lstStyle/>
        <a:p>
          <a:endParaRPr lang="es-CO"/>
        </a:p>
      </dgm:t>
    </dgm:pt>
    <dgm:pt modelId="{8481DC40-0D6C-384E-925B-2492FA73E8E6}" type="pres">
      <dgm:prSet presAssocID="{737401F3-C678-F64A-B275-098BC8410B33}" presName="hSp" presStyleCnt="0"/>
      <dgm:spPr/>
    </dgm:pt>
    <dgm:pt modelId="{AC517A5A-919F-B849-A6C5-A68455D51F1B}" type="pres">
      <dgm:prSet presAssocID="{737401F3-C678-F64A-B275-098BC8410B33}" presName="vProcSp" presStyleCnt="0"/>
      <dgm:spPr/>
    </dgm:pt>
    <dgm:pt modelId="{70763B7D-EFB8-B141-9D8F-C913AD294214}" type="pres">
      <dgm:prSet presAssocID="{737401F3-C678-F64A-B275-098BC8410B33}" presName="vSp1" presStyleCnt="0"/>
      <dgm:spPr/>
    </dgm:pt>
    <dgm:pt modelId="{830F13A2-6DBA-394F-B2A7-A42B432D9470}" type="pres">
      <dgm:prSet presAssocID="{737401F3-C678-F64A-B275-098BC8410B33}" presName="simulatedConn" presStyleLbl="solidFgAcc1" presStyleIdx="0" presStyleCnt="2"/>
      <dgm:spPr/>
    </dgm:pt>
    <dgm:pt modelId="{27FD2FFF-1FB2-3143-AC5B-192DE7745BBC}" type="pres">
      <dgm:prSet presAssocID="{737401F3-C678-F64A-B275-098BC8410B33}" presName="vSp2" presStyleCnt="0"/>
      <dgm:spPr/>
    </dgm:pt>
    <dgm:pt modelId="{76791A30-627B-CF4E-B97B-F1560CB7B88F}" type="pres">
      <dgm:prSet presAssocID="{737401F3-C678-F64A-B275-098BC8410B33}" presName="sibTrans" presStyleCnt="0"/>
      <dgm:spPr/>
    </dgm:pt>
    <dgm:pt modelId="{75A52B5C-3532-4B41-ADBE-32F2B2206C0E}" type="pres">
      <dgm:prSet presAssocID="{7A6F9681-7C63-134F-B514-21623F92DB53}" presName="compositeNode" presStyleCnt="0">
        <dgm:presLayoutVars>
          <dgm:bulletEnabled val="1"/>
        </dgm:presLayoutVars>
      </dgm:prSet>
      <dgm:spPr/>
    </dgm:pt>
    <dgm:pt modelId="{AF7F951B-995F-0147-82C3-245C834173EF}" type="pres">
      <dgm:prSet presAssocID="{7A6F9681-7C63-134F-B514-21623F92DB53}" presName="bgRect" presStyleLbl="node1" presStyleIdx="1" presStyleCnt="3"/>
      <dgm:spPr/>
      <dgm:t>
        <a:bodyPr/>
        <a:lstStyle/>
        <a:p>
          <a:endParaRPr lang="es-CO"/>
        </a:p>
      </dgm:t>
    </dgm:pt>
    <dgm:pt modelId="{BBE33C39-A963-3C49-9BBA-1596518D13B2}" type="pres">
      <dgm:prSet presAssocID="{7A6F9681-7C63-134F-B514-21623F92DB53}" presName="parentNode" presStyleLbl="node1" presStyleIdx="1" presStyleCnt="3">
        <dgm:presLayoutVars>
          <dgm:chMax val="0"/>
          <dgm:bulletEnabled val="1"/>
        </dgm:presLayoutVars>
      </dgm:prSet>
      <dgm:spPr/>
      <dgm:t>
        <a:bodyPr/>
        <a:lstStyle/>
        <a:p>
          <a:endParaRPr lang="es-CO"/>
        </a:p>
      </dgm:t>
    </dgm:pt>
    <dgm:pt modelId="{61C12085-490E-B345-88CA-56A85DA85397}" type="pres">
      <dgm:prSet presAssocID="{7A6F9681-7C63-134F-B514-21623F92DB53}" presName="childNode" presStyleLbl="node1" presStyleIdx="1" presStyleCnt="3">
        <dgm:presLayoutVars>
          <dgm:bulletEnabled val="1"/>
        </dgm:presLayoutVars>
      </dgm:prSet>
      <dgm:spPr/>
      <dgm:t>
        <a:bodyPr/>
        <a:lstStyle/>
        <a:p>
          <a:endParaRPr lang="en-US"/>
        </a:p>
      </dgm:t>
    </dgm:pt>
    <dgm:pt modelId="{533EB14E-3A6B-3846-A021-54BBD1F47544}" type="pres">
      <dgm:prSet presAssocID="{6D4E1DAB-B2B5-E644-8D04-1A5CD2EF5170}" presName="hSp" presStyleCnt="0"/>
      <dgm:spPr/>
    </dgm:pt>
    <dgm:pt modelId="{6595D55C-9670-D54C-9FAC-B135A38E627A}" type="pres">
      <dgm:prSet presAssocID="{6D4E1DAB-B2B5-E644-8D04-1A5CD2EF5170}" presName="vProcSp" presStyleCnt="0"/>
      <dgm:spPr/>
    </dgm:pt>
    <dgm:pt modelId="{940B2588-0232-334A-96D1-F55481970304}" type="pres">
      <dgm:prSet presAssocID="{6D4E1DAB-B2B5-E644-8D04-1A5CD2EF5170}" presName="vSp1" presStyleCnt="0"/>
      <dgm:spPr/>
    </dgm:pt>
    <dgm:pt modelId="{0C8524AC-A22A-9140-B37E-F43EC81C4A33}" type="pres">
      <dgm:prSet presAssocID="{6D4E1DAB-B2B5-E644-8D04-1A5CD2EF5170}" presName="simulatedConn" presStyleLbl="solidFgAcc1" presStyleIdx="1" presStyleCnt="2"/>
      <dgm:spPr/>
    </dgm:pt>
    <dgm:pt modelId="{799C8248-1742-4A41-B1D5-32B3DB61719F}" type="pres">
      <dgm:prSet presAssocID="{6D4E1DAB-B2B5-E644-8D04-1A5CD2EF5170}" presName="vSp2" presStyleCnt="0"/>
      <dgm:spPr/>
    </dgm:pt>
    <dgm:pt modelId="{76231A64-ED8A-E948-9114-1DD51C3254E7}" type="pres">
      <dgm:prSet presAssocID="{6D4E1DAB-B2B5-E644-8D04-1A5CD2EF5170}" presName="sibTrans" presStyleCnt="0"/>
      <dgm:spPr/>
    </dgm:pt>
    <dgm:pt modelId="{B94ED28E-D12B-A043-88A8-8766A171EF6C}" type="pres">
      <dgm:prSet presAssocID="{1C0F24F9-D05B-B84B-A23B-270374E28A10}" presName="compositeNode" presStyleCnt="0">
        <dgm:presLayoutVars>
          <dgm:bulletEnabled val="1"/>
        </dgm:presLayoutVars>
      </dgm:prSet>
      <dgm:spPr/>
    </dgm:pt>
    <dgm:pt modelId="{4367065E-B9CE-F04F-9E36-268902E34BE7}" type="pres">
      <dgm:prSet presAssocID="{1C0F24F9-D05B-B84B-A23B-270374E28A10}" presName="bgRect" presStyleLbl="node1" presStyleIdx="2" presStyleCnt="3"/>
      <dgm:spPr/>
      <dgm:t>
        <a:bodyPr/>
        <a:lstStyle/>
        <a:p>
          <a:endParaRPr lang="en-US"/>
        </a:p>
      </dgm:t>
    </dgm:pt>
    <dgm:pt modelId="{8BC57B5A-A966-214D-A880-7F3D5FA646AD}" type="pres">
      <dgm:prSet presAssocID="{1C0F24F9-D05B-B84B-A23B-270374E28A10}" presName="parentNode" presStyleLbl="node1" presStyleIdx="2" presStyleCnt="3">
        <dgm:presLayoutVars>
          <dgm:chMax val="0"/>
          <dgm:bulletEnabled val="1"/>
        </dgm:presLayoutVars>
      </dgm:prSet>
      <dgm:spPr/>
      <dgm:t>
        <a:bodyPr/>
        <a:lstStyle/>
        <a:p>
          <a:endParaRPr lang="en-US"/>
        </a:p>
      </dgm:t>
    </dgm:pt>
    <dgm:pt modelId="{B0F64586-1494-CE41-B587-7D148A41488F}" type="pres">
      <dgm:prSet presAssocID="{1C0F24F9-D05B-B84B-A23B-270374E28A10}" presName="childNode" presStyleLbl="node1" presStyleIdx="2" presStyleCnt="3">
        <dgm:presLayoutVars>
          <dgm:bulletEnabled val="1"/>
        </dgm:presLayoutVars>
      </dgm:prSet>
      <dgm:spPr/>
      <dgm:t>
        <a:bodyPr/>
        <a:lstStyle/>
        <a:p>
          <a:endParaRPr lang="es-CO"/>
        </a:p>
      </dgm:t>
    </dgm:pt>
  </dgm:ptLst>
  <dgm:cxnLst>
    <dgm:cxn modelId="{316F522D-9BB2-B742-B036-DB1B41DC0292}" srcId="{563916C0-10F5-BB45-8540-7B7E3ED69833}" destId="{7A6F9681-7C63-134F-B514-21623F92DB53}" srcOrd="1" destOrd="0" parTransId="{542626DE-51C6-4A46-AC47-1FD38E935EFB}" sibTransId="{6D4E1DAB-B2B5-E644-8D04-1A5CD2EF5170}"/>
    <dgm:cxn modelId="{7F9E72BC-8CFF-D14F-AD5E-48A3C8929BBF}" srcId="{563916C0-10F5-BB45-8540-7B7E3ED69833}" destId="{354DADFF-BBB7-A345-96D0-2A1F1BD12328}" srcOrd="0" destOrd="0" parTransId="{BE259763-F48B-134B-901A-EAB639E3C6EA}" sibTransId="{737401F3-C678-F64A-B275-098BC8410B33}"/>
    <dgm:cxn modelId="{7F71FDAB-D371-0540-9BD7-048438A8926F}" type="presOf" srcId="{354DADFF-BBB7-A345-96D0-2A1F1BD12328}" destId="{CC3AAB13-2281-4F4A-8922-37FA3E06F5AD}" srcOrd="1" destOrd="0" presId="urn:microsoft.com/office/officeart/2005/8/layout/hProcess7"/>
    <dgm:cxn modelId="{1BC5BFDE-A84F-D34F-8B1E-2B6EC48740FC}" srcId="{7A6F9681-7C63-134F-B514-21623F92DB53}" destId="{3F4FEB5C-6709-F24D-B8EB-CFDC4863D647}" srcOrd="0" destOrd="0" parTransId="{B340FC71-CC81-0C4E-AA2E-E4C4B82DC6BB}" sibTransId="{47752121-8B01-F94A-B54D-FC396C93FB7D}"/>
    <dgm:cxn modelId="{C7593AC3-8CD7-D541-9B5B-B43351085157}" srcId="{354DADFF-BBB7-A345-96D0-2A1F1BD12328}" destId="{E9BDBA8E-FCDE-1D4B-B1D4-E3AB299CE013}" srcOrd="0" destOrd="0" parTransId="{C8C94214-4608-E442-B6A7-579AC66492A4}" sibTransId="{C68A6AE9-DE64-9942-8657-A8DD08AA3BFA}"/>
    <dgm:cxn modelId="{D3B87140-50F6-4C41-BCFC-1FCF54D5F456}" type="presOf" srcId="{E9BDBA8E-FCDE-1D4B-B1D4-E3AB299CE013}" destId="{30EFFF44-0E4B-4A42-915B-AF3E938E2313}" srcOrd="0" destOrd="0" presId="urn:microsoft.com/office/officeart/2005/8/layout/hProcess7"/>
    <dgm:cxn modelId="{03D706A7-B182-0D49-A21E-DD44AE22176E}" type="presOf" srcId="{1C0F24F9-D05B-B84B-A23B-270374E28A10}" destId="{8BC57B5A-A966-214D-A880-7F3D5FA646AD}" srcOrd="1" destOrd="0" presId="urn:microsoft.com/office/officeart/2005/8/layout/hProcess7"/>
    <dgm:cxn modelId="{2DD81B5C-AF35-1E45-8B25-97EB50717F8D}" type="presOf" srcId="{8232CD5E-42D3-2A4E-8A9F-3BDE1AAC74A2}" destId="{B0F64586-1494-CE41-B587-7D148A41488F}" srcOrd="0" destOrd="0" presId="urn:microsoft.com/office/officeart/2005/8/layout/hProcess7"/>
    <dgm:cxn modelId="{07DCB168-DB53-B34F-B8D5-5A01BE7E099E}" srcId="{563916C0-10F5-BB45-8540-7B7E3ED69833}" destId="{1C0F24F9-D05B-B84B-A23B-270374E28A10}" srcOrd="2" destOrd="0" parTransId="{D5EFD03E-5074-EF47-9D25-2C8DB7450CF0}" sibTransId="{9EA6AA2F-6363-FB4F-B44E-6800B6E5A694}"/>
    <dgm:cxn modelId="{B2A16986-F67E-4E4B-9FD7-319A5938CBB6}" type="presOf" srcId="{1C0F24F9-D05B-B84B-A23B-270374E28A10}" destId="{4367065E-B9CE-F04F-9E36-268902E34BE7}" srcOrd="0" destOrd="0" presId="urn:microsoft.com/office/officeart/2005/8/layout/hProcess7"/>
    <dgm:cxn modelId="{E9B66E91-BE96-4547-BEB1-980CB680789C}" type="presOf" srcId="{7A6F9681-7C63-134F-B514-21623F92DB53}" destId="{BBE33C39-A963-3C49-9BBA-1596518D13B2}" srcOrd="1" destOrd="0" presId="urn:microsoft.com/office/officeart/2005/8/layout/hProcess7"/>
    <dgm:cxn modelId="{7628613E-07F4-A940-BE35-72B936F340D6}" type="presOf" srcId="{563916C0-10F5-BB45-8540-7B7E3ED69833}" destId="{B92D7256-EC0C-7948-A1E0-5F7E0A9011D3}" srcOrd="0" destOrd="0" presId="urn:microsoft.com/office/officeart/2005/8/layout/hProcess7"/>
    <dgm:cxn modelId="{42CE486A-7C3A-974E-A4E9-916B261472FB}" type="presOf" srcId="{3F4FEB5C-6709-F24D-B8EB-CFDC4863D647}" destId="{61C12085-490E-B345-88CA-56A85DA85397}" srcOrd="0" destOrd="0" presId="urn:microsoft.com/office/officeart/2005/8/layout/hProcess7"/>
    <dgm:cxn modelId="{73A4D424-7F01-3141-AE43-F0BC35DC5108}" type="presOf" srcId="{354DADFF-BBB7-A345-96D0-2A1F1BD12328}" destId="{86ADF4A9-578E-C04F-A90F-660837AEF7D5}" srcOrd="0" destOrd="0" presId="urn:microsoft.com/office/officeart/2005/8/layout/hProcess7"/>
    <dgm:cxn modelId="{DC596204-9690-1D45-B510-283F9F7644C1}" type="presOf" srcId="{7A6F9681-7C63-134F-B514-21623F92DB53}" destId="{AF7F951B-995F-0147-82C3-245C834173EF}" srcOrd="0" destOrd="0" presId="urn:microsoft.com/office/officeart/2005/8/layout/hProcess7"/>
    <dgm:cxn modelId="{FE05F587-5B3F-0D43-963A-4553CA0E3E0F}" srcId="{1C0F24F9-D05B-B84B-A23B-270374E28A10}" destId="{8232CD5E-42D3-2A4E-8A9F-3BDE1AAC74A2}" srcOrd="0" destOrd="0" parTransId="{8FE0094B-099D-CF46-801B-220B5B0EB142}" sibTransId="{B5324C08-AA78-0A43-8058-E7E97F02D64A}"/>
    <dgm:cxn modelId="{6BC0CDE9-E908-594C-ABAF-21DA8A496E54}" type="presParOf" srcId="{B92D7256-EC0C-7948-A1E0-5F7E0A9011D3}" destId="{9F558285-F14C-994F-B385-9C8E01A216A1}" srcOrd="0" destOrd="0" presId="urn:microsoft.com/office/officeart/2005/8/layout/hProcess7"/>
    <dgm:cxn modelId="{3575DB04-D3B1-1F45-8BAB-1C109BE49978}" type="presParOf" srcId="{9F558285-F14C-994F-B385-9C8E01A216A1}" destId="{86ADF4A9-578E-C04F-A90F-660837AEF7D5}" srcOrd="0" destOrd="0" presId="urn:microsoft.com/office/officeart/2005/8/layout/hProcess7"/>
    <dgm:cxn modelId="{478D5496-4695-3D49-A7A7-D3E7DB691DCC}" type="presParOf" srcId="{9F558285-F14C-994F-B385-9C8E01A216A1}" destId="{CC3AAB13-2281-4F4A-8922-37FA3E06F5AD}" srcOrd="1" destOrd="0" presId="urn:microsoft.com/office/officeart/2005/8/layout/hProcess7"/>
    <dgm:cxn modelId="{8CB17248-9F8B-F24B-8CF2-F79B0798DF47}" type="presParOf" srcId="{9F558285-F14C-994F-B385-9C8E01A216A1}" destId="{30EFFF44-0E4B-4A42-915B-AF3E938E2313}" srcOrd="2" destOrd="0" presId="urn:microsoft.com/office/officeart/2005/8/layout/hProcess7"/>
    <dgm:cxn modelId="{8EDC8FD7-BE71-E247-A5F3-99D6D309CAE5}" type="presParOf" srcId="{B92D7256-EC0C-7948-A1E0-5F7E0A9011D3}" destId="{8481DC40-0D6C-384E-925B-2492FA73E8E6}" srcOrd="1" destOrd="0" presId="urn:microsoft.com/office/officeart/2005/8/layout/hProcess7"/>
    <dgm:cxn modelId="{B142C670-919E-4547-B2E5-760A68F46D6A}" type="presParOf" srcId="{B92D7256-EC0C-7948-A1E0-5F7E0A9011D3}" destId="{AC517A5A-919F-B849-A6C5-A68455D51F1B}" srcOrd="2" destOrd="0" presId="urn:microsoft.com/office/officeart/2005/8/layout/hProcess7"/>
    <dgm:cxn modelId="{673B5522-13BD-8F4A-AAFE-25AFCFAACBD7}" type="presParOf" srcId="{AC517A5A-919F-B849-A6C5-A68455D51F1B}" destId="{70763B7D-EFB8-B141-9D8F-C913AD294214}" srcOrd="0" destOrd="0" presId="urn:microsoft.com/office/officeart/2005/8/layout/hProcess7"/>
    <dgm:cxn modelId="{855ABE67-533A-EE42-8660-ABED03062864}" type="presParOf" srcId="{AC517A5A-919F-B849-A6C5-A68455D51F1B}" destId="{830F13A2-6DBA-394F-B2A7-A42B432D9470}" srcOrd="1" destOrd="0" presId="urn:microsoft.com/office/officeart/2005/8/layout/hProcess7"/>
    <dgm:cxn modelId="{63D3E0F5-C20F-1148-AE37-B5EC9F8E613A}" type="presParOf" srcId="{AC517A5A-919F-B849-A6C5-A68455D51F1B}" destId="{27FD2FFF-1FB2-3143-AC5B-192DE7745BBC}" srcOrd="2" destOrd="0" presId="urn:microsoft.com/office/officeart/2005/8/layout/hProcess7"/>
    <dgm:cxn modelId="{61FBD3A8-7570-924A-90F7-B6D00F6D1F43}" type="presParOf" srcId="{B92D7256-EC0C-7948-A1E0-5F7E0A9011D3}" destId="{76791A30-627B-CF4E-B97B-F1560CB7B88F}" srcOrd="3" destOrd="0" presId="urn:microsoft.com/office/officeart/2005/8/layout/hProcess7"/>
    <dgm:cxn modelId="{B96B0A25-3720-4547-8126-97BCF17E50CD}" type="presParOf" srcId="{B92D7256-EC0C-7948-A1E0-5F7E0A9011D3}" destId="{75A52B5C-3532-4B41-ADBE-32F2B2206C0E}" srcOrd="4" destOrd="0" presId="urn:microsoft.com/office/officeart/2005/8/layout/hProcess7"/>
    <dgm:cxn modelId="{C60ADF93-25D1-E945-8695-37AA2138CF13}" type="presParOf" srcId="{75A52B5C-3532-4B41-ADBE-32F2B2206C0E}" destId="{AF7F951B-995F-0147-82C3-245C834173EF}" srcOrd="0" destOrd="0" presId="urn:microsoft.com/office/officeart/2005/8/layout/hProcess7"/>
    <dgm:cxn modelId="{881B9390-585C-454B-96BC-42EF078FD395}" type="presParOf" srcId="{75A52B5C-3532-4B41-ADBE-32F2B2206C0E}" destId="{BBE33C39-A963-3C49-9BBA-1596518D13B2}" srcOrd="1" destOrd="0" presId="urn:microsoft.com/office/officeart/2005/8/layout/hProcess7"/>
    <dgm:cxn modelId="{A56B3F26-6C85-B245-8254-A0E796B2A1A6}" type="presParOf" srcId="{75A52B5C-3532-4B41-ADBE-32F2B2206C0E}" destId="{61C12085-490E-B345-88CA-56A85DA85397}" srcOrd="2" destOrd="0" presId="urn:microsoft.com/office/officeart/2005/8/layout/hProcess7"/>
    <dgm:cxn modelId="{FE08B961-A609-CD47-958D-387472504937}" type="presParOf" srcId="{B92D7256-EC0C-7948-A1E0-5F7E0A9011D3}" destId="{533EB14E-3A6B-3846-A021-54BBD1F47544}" srcOrd="5" destOrd="0" presId="urn:microsoft.com/office/officeart/2005/8/layout/hProcess7"/>
    <dgm:cxn modelId="{75F8CE41-A821-0F4E-9EA0-4A8619114D84}" type="presParOf" srcId="{B92D7256-EC0C-7948-A1E0-5F7E0A9011D3}" destId="{6595D55C-9670-D54C-9FAC-B135A38E627A}" srcOrd="6" destOrd="0" presId="urn:microsoft.com/office/officeart/2005/8/layout/hProcess7"/>
    <dgm:cxn modelId="{AAC79994-37E0-5346-9A94-5A788949C8BD}" type="presParOf" srcId="{6595D55C-9670-D54C-9FAC-B135A38E627A}" destId="{940B2588-0232-334A-96D1-F55481970304}" srcOrd="0" destOrd="0" presId="urn:microsoft.com/office/officeart/2005/8/layout/hProcess7"/>
    <dgm:cxn modelId="{2B5F519A-4863-6341-8D34-02B83DD53B48}" type="presParOf" srcId="{6595D55C-9670-D54C-9FAC-B135A38E627A}" destId="{0C8524AC-A22A-9140-B37E-F43EC81C4A33}" srcOrd="1" destOrd="0" presId="urn:microsoft.com/office/officeart/2005/8/layout/hProcess7"/>
    <dgm:cxn modelId="{7FB272DE-7A1B-5645-BC49-D9AEE3814DD3}" type="presParOf" srcId="{6595D55C-9670-D54C-9FAC-B135A38E627A}" destId="{799C8248-1742-4A41-B1D5-32B3DB61719F}" srcOrd="2" destOrd="0" presId="urn:microsoft.com/office/officeart/2005/8/layout/hProcess7"/>
    <dgm:cxn modelId="{63631B22-16CD-8A4A-98EE-09388C5B92AE}" type="presParOf" srcId="{B92D7256-EC0C-7948-A1E0-5F7E0A9011D3}" destId="{76231A64-ED8A-E948-9114-1DD51C3254E7}" srcOrd="7" destOrd="0" presId="urn:microsoft.com/office/officeart/2005/8/layout/hProcess7"/>
    <dgm:cxn modelId="{A4DF37B1-6BBC-F54A-8866-09E793274B70}" type="presParOf" srcId="{B92D7256-EC0C-7948-A1E0-5F7E0A9011D3}" destId="{B94ED28E-D12B-A043-88A8-8766A171EF6C}" srcOrd="8" destOrd="0" presId="urn:microsoft.com/office/officeart/2005/8/layout/hProcess7"/>
    <dgm:cxn modelId="{68654F7A-03C6-BA46-A474-7C3D6547B99D}" type="presParOf" srcId="{B94ED28E-D12B-A043-88A8-8766A171EF6C}" destId="{4367065E-B9CE-F04F-9E36-268902E34BE7}" srcOrd="0" destOrd="0" presId="urn:microsoft.com/office/officeart/2005/8/layout/hProcess7"/>
    <dgm:cxn modelId="{B3D8FA7D-08D8-7641-956C-86026A506565}" type="presParOf" srcId="{B94ED28E-D12B-A043-88A8-8766A171EF6C}" destId="{8BC57B5A-A966-214D-A880-7F3D5FA646AD}" srcOrd="1" destOrd="0" presId="urn:microsoft.com/office/officeart/2005/8/layout/hProcess7"/>
    <dgm:cxn modelId="{EF735809-FDE2-594A-8C35-0F05F2EB2849}" type="presParOf" srcId="{B94ED28E-D12B-A043-88A8-8766A171EF6C}" destId="{B0F64586-1494-CE41-B587-7D148A41488F}"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0C27CAC-2951-458A-9DF0-55A606A40A36}" type="doc">
      <dgm:prSet loTypeId="urn:microsoft.com/office/officeart/2005/8/layout/radial3" loCatId="relationship" qsTypeId="urn:microsoft.com/office/officeart/2005/8/quickstyle/3d1" qsCatId="3D" csTypeId="urn:microsoft.com/office/officeart/2005/8/colors/accent2_5" csCatId="accent2" phldr="1"/>
      <dgm:spPr/>
      <dgm:t>
        <a:bodyPr/>
        <a:lstStyle/>
        <a:p>
          <a:endParaRPr lang="es-CO"/>
        </a:p>
      </dgm:t>
    </dgm:pt>
    <dgm:pt modelId="{9956EB89-8568-4E90-8D75-5F75E7B71CEE}">
      <dgm:prSet phldrT="[Texto]" custT="1"/>
      <dgm:spPr>
        <a:solidFill>
          <a:schemeClr val="accent3">
            <a:lumMod val="75000"/>
            <a:alpha val="50000"/>
          </a:schemeClr>
        </a:solidFill>
      </dgm:spPr>
      <dgm:t>
        <a:bodyPr/>
        <a:lstStyle/>
        <a:p>
          <a:r>
            <a:rPr lang="es-CO" sz="4800" i="0" u="sng" dirty="0" smtClean="0">
              <a:effectLst>
                <a:outerShdw blurRad="38100" dist="38100" dir="2700000" algn="tl">
                  <a:srgbClr val="000000">
                    <a:alpha val="43137"/>
                  </a:srgbClr>
                </a:outerShdw>
              </a:effectLst>
            </a:rPr>
            <a:t>PGIR</a:t>
          </a:r>
          <a:endParaRPr lang="es-CO" sz="4800" i="0" u="sng" dirty="0">
            <a:effectLst>
              <a:outerShdw blurRad="38100" dist="38100" dir="2700000" algn="tl">
                <a:srgbClr val="000000">
                  <a:alpha val="43137"/>
                </a:srgbClr>
              </a:outerShdw>
            </a:effectLst>
          </a:endParaRPr>
        </a:p>
      </dgm:t>
    </dgm:pt>
    <dgm:pt modelId="{258505BB-FC13-47E0-918B-AC9D8014FC13}" type="parTrans" cxnId="{7871F9A9-C1F6-4601-B7FD-81711E6E1419}">
      <dgm:prSet/>
      <dgm:spPr/>
      <dgm:t>
        <a:bodyPr/>
        <a:lstStyle/>
        <a:p>
          <a:endParaRPr lang="es-CO"/>
        </a:p>
      </dgm:t>
    </dgm:pt>
    <dgm:pt modelId="{0FDB8129-33C3-47FD-A045-F118465BF749}" type="sibTrans" cxnId="{7871F9A9-C1F6-4601-B7FD-81711E6E1419}">
      <dgm:prSet/>
      <dgm:spPr/>
      <dgm:t>
        <a:bodyPr/>
        <a:lstStyle/>
        <a:p>
          <a:endParaRPr lang="es-CO"/>
        </a:p>
      </dgm:t>
    </dgm:pt>
    <dgm:pt modelId="{342B1028-FF1E-48C5-8155-08FDECD8BBCE}">
      <dgm:prSet phldrT="[Texto]" custT="1"/>
      <dgm:spPr/>
      <dgm:t>
        <a:bodyPr/>
        <a:lstStyle/>
        <a:p>
          <a:r>
            <a:rPr lang="es-CO" sz="1200" b="1" dirty="0" smtClean="0"/>
            <a:t>Planes Desarrollo Municipal</a:t>
          </a:r>
          <a:endParaRPr lang="es-CO" sz="1200" b="1" dirty="0"/>
        </a:p>
      </dgm:t>
    </dgm:pt>
    <dgm:pt modelId="{3502950B-4850-4EE3-93F2-20537C84587F}" type="parTrans" cxnId="{42011181-E970-4710-9520-4A440336E9C3}">
      <dgm:prSet/>
      <dgm:spPr/>
      <dgm:t>
        <a:bodyPr/>
        <a:lstStyle/>
        <a:p>
          <a:endParaRPr lang="es-CO"/>
        </a:p>
      </dgm:t>
    </dgm:pt>
    <dgm:pt modelId="{36D6435B-372E-4B16-A414-23F29556753B}" type="sibTrans" cxnId="{42011181-E970-4710-9520-4A440336E9C3}">
      <dgm:prSet/>
      <dgm:spPr/>
      <dgm:t>
        <a:bodyPr/>
        <a:lstStyle/>
        <a:p>
          <a:endParaRPr lang="es-CO"/>
        </a:p>
      </dgm:t>
    </dgm:pt>
    <dgm:pt modelId="{3866CFAC-8C5D-453A-BA7A-3E0145FED2F0}">
      <dgm:prSet phldrT="[Texto]" custT="1"/>
      <dgm:spPr/>
      <dgm:t>
        <a:bodyPr/>
        <a:lstStyle/>
        <a:p>
          <a:r>
            <a:rPr lang="es-CO" sz="1200" b="1" dirty="0" smtClean="0"/>
            <a:t>POT o EOT</a:t>
          </a:r>
          <a:endParaRPr lang="es-CO" sz="1200" b="1" dirty="0"/>
        </a:p>
      </dgm:t>
    </dgm:pt>
    <dgm:pt modelId="{CAA23169-6166-4194-BD71-76C1238DBD84}" type="parTrans" cxnId="{305130B3-C4D7-4AA4-8D99-60FF0D43C3DC}">
      <dgm:prSet/>
      <dgm:spPr/>
      <dgm:t>
        <a:bodyPr/>
        <a:lstStyle/>
        <a:p>
          <a:endParaRPr lang="es-CO"/>
        </a:p>
      </dgm:t>
    </dgm:pt>
    <dgm:pt modelId="{23ED5257-72A1-4DD2-9A25-C1D29552D684}" type="sibTrans" cxnId="{305130B3-C4D7-4AA4-8D99-60FF0D43C3DC}">
      <dgm:prSet/>
      <dgm:spPr/>
      <dgm:t>
        <a:bodyPr/>
        <a:lstStyle/>
        <a:p>
          <a:endParaRPr lang="es-CO"/>
        </a:p>
      </dgm:t>
    </dgm:pt>
    <dgm:pt modelId="{B8D53065-58DF-49B0-B04D-868F92140355}">
      <dgm:prSet phldrT="[Texto]" custT="1"/>
      <dgm:spPr>
        <a:solidFill>
          <a:schemeClr val="accent3">
            <a:lumMod val="75000"/>
            <a:alpha val="32000"/>
          </a:schemeClr>
        </a:solidFill>
      </dgm:spPr>
      <dgm:t>
        <a:bodyPr/>
        <a:lstStyle/>
        <a:p>
          <a:r>
            <a:rPr lang="es-CO" sz="1200" b="1" dirty="0" smtClean="0"/>
            <a:t>Programa Prestación Servicio Público de Aseo</a:t>
          </a:r>
          <a:endParaRPr lang="es-CO" sz="1200" b="1" dirty="0"/>
        </a:p>
      </dgm:t>
    </dgm:pt>
    <dgm:pt modelId="{537B7D3D-6D4D-41C2-996A-7055D58EEB63}" type="parTrans" cxnId="{9BB58EB6-5E8F-46FF-97E0-E9A7DF33667D}">
      <dgm:prSet/>
      <dgm:spPr/>
      <dgm:t>
        <a:bodyPr/>
        <a:lstStyle/>
        <a:p>
          <a:endParaRPr lang="es-CO"/>
        </a:p>
      </dgm:t>
    </dgm:pt>
    <dgm:pt modelId="{A3A46D14-D09F-434F-BF13-C06FB5EF34AE}" type="sibTrans" cxnId="{9BB58EB6-5E8F-46FF-97E0-E9A7DF33667D}">
      <dgm:prSet/>
      <dgm:spPr/>
      <dgm:t>
        <a:bodyPr/>
        <a:lstStyle/>
        <a:p>
          <a:endParaRPr lang="es-CO"/>
        </a:p>
      </dgm:t>
    </dgm:pt>
    <dgm:pt modelId="{724AFBA3-C0B5-4EFD-B317-AEC371018FBA}">
      <dgm:prSet phldrT="[Texto]" custT="1"/>
      <dgm:spPr/>
      <dgm:t>
        <a:bodyPr/>
        <a:lstStyle/>
        <a:p>
          <a:r>
            <a:rPr lang="es-CO" sz="1200" b="1" dirty="0" smtClean="0"/>
            <a:t>Esquemas Asociativos Territoriales (Ley 1454/11)</a:t>
          </a:r>
          <a:endParaRPr lang="es-CO" sz="1200" b="1" dirty="0"/>
        </a:p>
      </dgm:t>
    </dgm:pt>
    <dgm:pt modelId="{98B12535-AC80-4CB7-BDB8-B63BF4DEF410}" type="parTrans" cxnId="{1D1F6F4F-564E-4588-A10A-48153C4C022B}">
      <dgm:prSet/>
      <dgm:spPr/>
      <dgm:t>
        <a:bodyPr/>
        <a:lstStyle/>
        <a:p>
          <a:endParaRPr lang="es-CO"/>
        </a:p>
      </dgm:t>
    </dgm:pt>
    <dgm:pt modelId="{23756D19-7CE7-4C23-98E4-91E1E27DB092}" type="sibTrans" cxnId="{1D1F6F4F-564E-4588-A10A-48153C4C022B}">
      <dgm:prSet/>
      <dgm:spPr/>
      <dgm:t>
        <a:bodyPr/>
        <a:lstStyle/>
        <a:p>
          <a:endParaRPr lang="es-CO"/>
        </a:p>
      </dgm:t>
    </dgm:pt>
    <dgm:pt modelId="{C5453F43-C87C-4209-B7C8-F3A5BDF7CE28}">
      <dgm:prSet phldrT="[Texto]" custT="1"/>
      <dgm:spPr>
        <a:solidFill>
          <a:schemeClr val="accent1">
            <a:lumMod val="75000"/>
            <a:alpha val="20000"/>
          </a:schemeClr>
        </a:solidFill>
      </dgm:spPr>
      <dgm:t>
        <a:bodyPr/>
        <a:lstStyle/>
        <a:p>
          <a:r>
            <a:rPr lang="es-CO" sz="1200" b="1" dirty="0" smtClean="0"/>
            <a:t>Aprovechamiento</a:t>
          </a:r>
          <a:endParaRPr lang="es-CO" sz="1200" b="1" dirty="0"/>
        </a:p>
      </dgm:t>
    </dgm:pt>
    <dgm:pt modelId="{3960C4E3-3FED-40AB-A1DC-8A90EA137DEF}" type="parTrans" cxnId="{79DDECBD-8C80-475F-9531-C55177BBC94F}">
      <dgm:prSet/>
      <dgm:spPr/>
      <dgm:t>
        <a:bodyPr/>
        <a:lstStyle/>
        <a:p>
          <a:endParaRPr lang="es-CO"/>
        </a:p>
      </dgm:t>
    </dgm:pt>
    <dgm:pt modelId="{254E8312-8671-4862-991D-7F20D386571D}" type="sibTrans" cxnId="{79DDECBD-8C80-475F-9531-C55177BBC94F}">
      <dgm:prSet/>
      <dgm:spPr/>
      <dgm:t>
        <a:bodyPr/>
        <a:lstStyle/>
        <a:p>
          <a:endParaRPr lang="es-CO"/>
        </a:p>
      </dgm:t>
    </dgm:pt>
    <dgm:pt modelId="{666F6503-670D-413F-8E34-C54E319B12FA}" type="pres">
      <dgm:prSet presAssocID="{00C27CAC-2951-458A-9DF0-55A606A40A36}" presName="composite" presStyleCnt="0">
        <dgm:presLayoutVars>
          <dgm:chMax val="1"/>
          <dgm:dir/>
          <dgm:resizeHandles val="exact"/>
        </dgm:presLayoutVars>
      </dgm:prSet>
      <dgm:spPr/>
      <dgm:t>
        <a:bodyPr/>
        <a:lstStyle/>
        <a:p>
          <a:endParaRPr lang="es-CO"/>
        </a:p>
      </dgm:t>
    </dgm:pt>
    <dgm:pt modelId="{FE356F0A-4AC8-4D72-8827-8EC776081822}" type="pres">
      <dgm:prSet presAssocID="{00C27CAC-2951-458A-9DF0-55A606A40A36}" presName="radial" presStyleCnt="0">
        <dgm:presLayoutVars>
          <dgm:animLvl val="ctr"/>
        </dgm:presLayoutVars>
      </dgm:prSet>
      <dgm:spPr/>
    </dgm:pt>
    <dgm:pt modelId="{8EE8A576-6E8F-4BBC-96E1-8DB9A36DE9B3}" type="pres">
      <dgm:prSet presAssocID="{9956EB89-8568-4E90-8D75-5F75E7B71CEE}" presName="centerShape" presStyleLbl="vennNode1" presStyleIdx="0" presStyleCnt="6" custLinFactNeighborX="15109" custLinFactNeighborY="10740"/>
      <dgm:spPr/>
      <dgm:t>
        <a:bodyPr/>
        <a:lstStyle/>
        <a:p>
          <a:endParaRPr lang="es-CO"/>
        </a:p>
      </dgm:t>
    </dgm:pt>
    <dgm:pt modelId="{20B002A2-C32E-4070-A7EA-7649DD6A5ED8}" type="pres">
      <dgm:prSet presAssocID="{342B1028-FF1E-48C5-8155-08FDECD8BBCE}" presName="node" presStyleLbl="vennNode1" presStyleIdx="1" presStyleCnt="6" custScaleX="122275" custScaleY="97019" custRadScaleRad="61794" custRadScaleInc="-48075">
        <dgm:presLayoutVars>
          <dgm:bulletEnabled val="1"/>
        </dgm:presLayoutVars>
      </dgm:prSet>
      <dgm:spPr/>
      <dgm:t>
        <a:bodyPr/>
        <a:lstStyle/>
        <a:p>
          <a:endParaRPr lang="es-CO"/>
        </a:p>
      </dgm:t>
    </dgm:pt>
    <dgm:pt modelId="{D8664205-1B69-49D6-A238-0B7B42AB82DF}" type="pres">
      <dgm:prSet presAssocID="{3866CFAC-8C5D-453A-BA7A-3E0145FED2F0}" presName="node" presStyleLbl="vennNode1" presStyleIdx="2" presStyleCnt="6" custScaleX="122275" custScaleY="97019" custRadScaleRad="86830" custRadScaleInc="-70174">
        <dgm:presLayoutVars>
          <dgm:bulletEnabled val="1"/>
        </dgm:presLayoutVars>
      </dgm:prSet>
      <dgm:spPr/>
      <dgm:t>
        <a:bodyPr/>
        <a:lstStyle/>
        <a:p>
          <a:endParaRPr lang="es-CO"/>
        </a:p>
      </dgm:t>
    </dgm:pt>
    <dgm:pt modelId="{EC88558D-94EC-4A63-A571-53C3849E21C5}" type="pres">
      <dgm:prSet presAssocID="{B8D53065-58DF-49B0-B04D-868F92140355}" presName="node" presStyleLbl="vennNode1" presStyleIdx="3" presStyleCnt="6" custScaleX="208536" custScaleY="119492" custRadScaleRad="133878" custRadScaleInc="-23616">
        <dgm:presLayoutVars>
          <dgm:bulletEnabled val="1"/>
        </dgm:presLayoutVars>
      </dgm:prSet>
      <dgm:spPr/>
      <dgm:t>
        <a:bodyPr/>
        <a:lstStyle/>
        <a:p>
          <a:endParaRPr lang="es-CO"/>
        </a:p>
      </dgm:t>
    </dgm:pt>
    <dgm:pt modelId="{6D2750FA-AB1E-4C7B-B142-FF2DAFB541A8}" type="pres">
      <dgm:prSet presAssocID="{724AFBA3-C0B5-4EFD-B317-AEC371018FBA}" presName="node" presStyleLbl="vennNode1" presStyleIdx="4" presStyleCnt="6" custScaleX="122275" custScaleY="97019" custRadScaleRad="112799" custRadScaleInc="-212220">
        <dgm:presLayoutVars>
          <dgm:bulletEnabled val="1"/>
        </dgm:presLayoutVars>
      </dgm:prSet>
      <dgm:spPr/>
      <dgm:t>
        <a:bodyPr/>
        <a:lstStyle/>
        <a:p>
          <a:endParaRPr lang="es-CO"/>
        </a:p>
      </dgm:t>
    </dgm:pt>
    <dgm:pt modelId="{A3C8162B-6EA8-4C45-ACEB-571E2CB4151E}" type="pres">
      <dgm:prSet presAssocID="{C5453F43-C87C-4209-B7C8-F3A5BDF7CE28}" presName="node" presStyleLbl="vennNode1" presStyleIdx="5" presStyleCnt="6" custScaleX="127817" custScaleY="94996" custRadScaleRad="85942" custRadScaleInc="-143375">
        <dgm:presLayoutVars>
          <dgm:bulletEnabled val="1"/>
        </dgm:presLayoutVars>
      </dgm:prSet>
      <dgm:spPr/>
      <dgm:t>
        <a:bodyPr/>
        <a:lstStyle/>
        <a:p>
          <a:endParaRPr lang="es-CO"/>
        </a:p>
      </dgm:t>
    </dgm:pt>
  </dgm:ptLst>
  <dgm:cxnLst>
    <dgm:cxn modelId="{42011181-E970-4710-9520-4A440336E9C3}" srcId="{9956EB89-8568-4E90-8D75-5F75E7B71CEE}" destId="{342B1028-FF1E-48C5-8155-08FDECD8BBCE}" srcOrd="0" destOrd="0" parTransId="{3502950B-4850-4EE3-93F2-20537C84587F}" sibTransId="{36D6435B-372E-4B16-A414-23F29556753B}"/>
    <dgm:cxn modelId="{1D1F6F4F-564E-4588-A10A-48153C4C022B}" srcId="{9956EB89-8568-4E90-8D75-5F75E7B71CEE}" destId="{724AFBA3-C0B5-4EFD-B317-AEC371018FBA}" srcOrd="3" destOrd="0" parTransId="{98B12535-AC80-4CB7-BDB8-B63BF4DEF410}" sibTransId="{23756D19-7CE7-4C23-98E4-91E1E27DB092}"/>
    <dgm:cxn modelId="{A857A55D-E13B-4933-A81D-0273C8B215DD}" type="presOf" srcId="{00C27CAC-2951-458A-9DF0-55A606A40A36}" destId="{666F6503-670D-413F-8E34-C54E319B12FA}" srcOrd="0" destOrd="0" presId="urn:microsoft.com/office/officeart/2005/8/layout/radial3"/>
    <dgm:cxn modelId="{69FFABDE-7575-4D42-AD0E-D2F49063FFC3}" type="presOf" srcId="{B8D53065-58DF-49B0-B04D-868F92140355}" destId="{EC88558D-94EC-4A63-A571-53C3849E21C5}" srcOrd="0" destOrd="0" presId="urn:microsoft.com/office/officeart/2005/8/layout/radial3"/>
    <dgm:cxn modelId="{4E2D6CF9-6140-4EB4-9521-A8D9F906084E}" type="presOf" srcId="{9956EB89-8568-4E90-8D75-5F75E7B71CEE}" destId="{8EE8A576-6E8F-4BBC-96E1-8DB9A36DE9B3}" srcOrd="0" destOrd="0" presId="urn:microsoft.com/office/officeart/2005/8/layout/radial3"/>
    <dgm:cxn modelId="{899CD234-53FD-46AD-8501-89B33DA58F0B}" type="presOf" srcId="{342B1028-FF1E-48C5-8155-08FDECD8BBCE}" destId="{20B002A2-C32E-4070-A7EA-7649DD6A5ED8}" srcOrd="0" destOrd="0" presId="urn:microsoft.com/office/officeart/2005/8/layout/radial3"/>
    <dgm:cxn modelId="{79DDECBD-8C80-475F-9531-C55177BBC94F}" srcId="{9956EB89-8568-4E90-8D75-5F75E7B71CEE}" destId="{C5453F43-C87C-4209-B7C8-F3A5BDF7CE28}" srcOrd="4" destOrd="0" parTransId="{3960C4E3-3FED-40AB-A1DC-8A90EA137DEF}" sibTransId="{254E8312-8671-4862-991D-7F20D386571D}"/>
    <dgm:cxn modelId="{7871F9A9-C1F6-4601-B7FD-81711E6E1419}" srcId="{00C27CAC-2951-458A-9DF0-55A606A40A36}" destId="{9956EB89-8568-4E90-8D75-5F75E7B71CEE}" srcOrd="0" destOrd="0" parTransId="{258505BB-FC13-47E0-918B-AC9D8014FC13}" sibTransId="{0FDB8129-33C3-47FD-A045-F118465BF749}"/>
    <dgm:cxn modelId="{305130B3-C4D7-4AA4-8D99-60FF0D43C3DC}" srcId="{9956EB89-8568-4E90-8D75-5F75E7B71CEE}" destId="{3866CFAC-8C5D-453A-BA7A-3E0145FED2F0}" srcOrd="1" destOrd="0" parTransId="{CAA23169-6166-4194-BD71-76C1238DBD84}" sibTransId="{23ED5257-72A1-4DD2-9A25-C1D29552D684}"/>
    <dgm:cxn modelId="{9BB58EB6-5E8F-46FF-97E0-E9A7DF33667D}" srcId="{9956EB89-8568-4E90-8D75-5F75E7B71CEE}" destId="{B8D53065-58DF-49B0-B04D-868F92140355}" srcOrd="2" destOrd="0" parTransId="{537B7D3D-6D4D-41C2-996A-7055D58EEB63}" sibTransId="{A3A46D14-D09F-434F-BF13-C06FB5EF34AE}"/>
    <dgm:cxn modelId="{F196D0E0-18B4-4947-981B-22AE0043C1DB}" type="presOf" srcId="{724AFBA3-C0B5-4EFD-B317-AEC371018FBA}" destId="{6D2750FA-AB1E-4C7B-B142-FF2DAFB541A8}" srcOrd="0" destOrd="0" presId="urn:microsoft.com/office/officeart/2005/8/layout/radial3"/>
    <dgm:cxn modelId="{753E04FC-8FB1-46F3-A3FD-B09737905F7A}" type="presOf" srcId="{3866CFAC-8C5D-453A-BA7A-3E0145FED2F0}" destId="{D8664205-1B69-49D6-A238-0B7B42AB82DF}" srcOrd="0" destOrd="0" presId="urn:microsoft.com/office/officeart/2005/8/layout/radial3"/>
    <dgm:cxn modelId="{9578F757-35BC-4DFD-9182-8FB72B7C4C89}" type="presOf" srcId="{C5453F43-C87C-4209-B7C8-F3A5BDF7CE28}" destId="{A3C8162B-6EA8-4C45-ACEB-571E2CB4151E}" srcOrd="0" destOrd="0" presId="urn:microsoft.com/office/officeart/2005/8/layout/radial3"/>
    <dgm:cxn modelId="{F964202B-532D-4B8F-A4F6-6671344C262F}" type="presParOf" srcId="{666F6503-670D-413F-8E34-C54E319B12FA}" destId="{FE356F0A-4AC8-4D72-8827-8EC776081822}" srcOrd="0" destOrd="0" presId="urn:microsoft.com/office/officeart/2005/8/layout/radial3"/>
    <dgm:cxn modelId="{268274F6-8A5C-48AA-A8E6-7196F1BF2321}" type="presParOf" srcId="{FE356F0A-4AC8-4D72-8827-8EC776081822}" destId="{8EE8A576-6E8F-4BBC-96E1-8DB9A36DE9B3}" srcOrd="0" destOrd="0" presId="urn:microsoft.com/office/officeart/2005/8/layout/radial3"/>
    <dgm:cxn modelId="{D0D1EF91-F5D3-4921-AFB5-44D1480DDDAC}" type="presParOf" srcId="{FE356F0A-4AC8-4D72-8827-8EC776081822}" destId="{20B002A2-C32E-4070-A7EA-7649DD6A5ED8}" srcOrd="1" destOrd="0" presId="urn:microsoft.com/office/officeart/2005/8/layout/radial3"/>
    <dgm:cxn modelId="{133000A0-91E3-4EC6-A49E-BD6B572CA2B3}" type="presParOf" srcId="{FE356F0A-4AC8-4D72-8827-8EC776081822}" destId="{D8664205-1B69-49D6-A238-0B7B42AB82DF}" srcOrd="2" destOrd="0" presId="urn:microsoft.com/office/officeart/2005/8/layout/radial3"/>
    <dgm:cxn modelId="{D3A80314-A452-4F12-8F10-A5E131C7E8E2}" type="presParOf" srcId="{FE356F0A-4AC8-4D72-8827-8EC776081822}" destId="{EC88558D-94EC-4A63-A571-53C3849E21C5}" srcOrd="3" destOrd="0" presId="urn:microsoft.com/office/officeart/2005/8/layout/radial3"/>
    <dgm:cxn modelId="{E2A818F3-47F9-4D19-A5A3-5B29D411FE79}" type="presParOf" srcId="{FE356F0A-4AC8-4D72-8827-8EC776081822}" destId="{6D2750FA-AB1E-4C7B-B142-FF2DAFB541A8}" srcOrd="4" destOrd="0" presId="urn:microsoft.com/office/officeart/2005/8/layout/radial3"/>
    <dgm:cxn modelId="{4C982255-B035-4066-94FD-256328754EDD}" type="presParOf" srcId="{FE356F0A-4AC8-4D72-8827-8EC776081822}" destId="{A3C8162B-6EA8-4C45-ACEB-571E2CB4151E}"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265687-B703-CA46-904A-8F6656D8C9D2}" type="doc">
      <dgm:prSet loTypeId="urn:microsoft.com/office/officeart/2005/8/layout/list1" loCatId="" qsTypeId="urn:microsoft.com/office/officeart/2005/8/quickstyle/simple3" qsCatId="simple" csTypeId="urn:microsoft.com/office/officeart/2005/8/colors/colorful2" csCatId="colorful" phldr="1"/>
      <dgm:spPr/>
      <dgm:t>
        <a:bodyPr/>
        <a:lstStyle/>
        <a:p>
          <a:endParaRPr lang="en-US"/>
        </a:p>
      </dgm:t>
    </dgm:pt>
    <dgm:pt modelId="{DD442B79-8EEC-774E-9DA4-4D02AA7E8CDC}">
      <dgm:prSet phldrT="[Text]" custT="1"/>
      <dgm:spPr/>
      <dgm:t>
        <a:bodyPr/>
        <a:lstStyle/>
        <a:p>
          <a:r>
            <a:rPr lang="es-ES_tradnl" sz="1800" dirty="0" smtClean="0"/>
            <a:t>En los PGIRS los municipios deben incorporar y fortalecer de manera permanente y progresiva acciones afirmativas en favor de la población recicladora de oficio.  </a:t>
          </a:r>
          <a:endParaRPr lang="en-US" sz="1800" dirty="0"/>
        </a:p>
      </dgm:t>
    </dgm:pt>
    <dgm:pt modelId="{903FD8CB-6BEE-B34F-8DB0-D0EF91E3C8CA}" type="parTrans" cxnId="{86D83CCC-E0D9-5F4F-A9B9-E599AE275EFC}">
      <dgm:prSet/>
      <dgm:spPr/>
      <dgm:t>
        <a:bodyPr/>
        <a:lstStyle/>
        <a:p>
          <a:endParaRPr lang="en-US" sz="1800"/>
        </a:p>
      </dgm:t>
    </dgm:pt>
    <dgm:pt modelId="{AD90D1F3-311A-4F4C-AAEB-B0CBBB9EBAC2}" type="sibTrans" cxnId="{86D83CCC-E0D9-5F4F-A9B9-E599AE275EFC}">
      <dgm:prSet/>
      <dgm:spPr/>
      <dgm:t>
        <a:bodyPr/>
        <a:lstStyle/>
        <a:p>
          <a:endParaRPr lang="en-US" sz="1800"/>
        </a:p>
      </dgm:t>
    </dgm:pt>
    <dgm:pt modelId="{058368A7-56D3-E949-A064-AA820CC5A494}">
      <dgm:prSet custT="1"/>
      <dgm:spPr/>
      <dgm:t>
        <a:bodyPr/>
        <a:lstStyle/>
        <a:p>
          <a:r>
            <a:rPr lang="es-ES_tradnl" sz="1800" smtClean="0"/>
            <a:t>Los municipios y distritos deben definir áreas para la localización de estaciones de clasificación y aprovechamiento. </a:t>
          </a:r>
          <a:endParaRPr lang="es-CO" sz="1800" dirty="0"/>
        </a:p>
      </dgm:t>
    </dgm:pt>
    <dgm:pt modelId="{AB57C1CF-FC03-4E4C-ACEE-350D317FB45A}" type="parTrans" cxnId="{B71C3B4D-E745-724E-AF61-62EA1819D1D8}">
      <dgm:prSet/>
      <dgm:spPr/>
      <dgm:t>
        <a:bodyPr/>
        <a:lstStyle/>
        <a:p>
          <a:endParaRPr lang="en-US" sz="1800"/>
        </a:p>
      </dgm:t>
    </dgm:pt>
    <dgm:pt modelId="{7C2FD3C5-6235-6543-9EA9-AE7BB234BE3D}" type="sibTrans" cxnId="{B71C3B4D-E745-724E-AF61-62EA1819D1D8}">
      <dgm:prSet/>
      <dgm:spPr/>
      <dgm:t>
        <a:bodyPr/>
        <a:lstStyle/>
        <a:p>
          <a:endParaRPr lang="en-US" sz="1800"/>
        </a:p>
      </dgm:t>
    </dgm:pt>
    <dgm:pt modelId="{B1A5C44F-781E-3345-89BE-C76C535DA49B}">
      <dgm:prSet custT="1"/>
      <dgm:spPr/>
      <dgm:t>
        <a:bodyPr/>
        <a:lstStyle/>
        <a:p>
          <a:r>
            <a:rPr lang="es-ES_tradnl" sz="1800" dirty="0" smtClean="0"/>
            <a:t>Deben adelantar el censo de recicladores.</a:t>
          </a:r>
          <a:endParaRPr lang="es-CO" sz="1800" dirty="0"/>
        </a:p>
      </dgm:t>
    </dgm:pt>
    <dgm:pt modelId="{2A2955A0-9E76-D248-AD74-8488E762794C}" type="parTrans" cxnId="{9CBD8038-3F14-4147-B6D8-10433A782135}">
      <dgm:prSet/>
      <dgm:spPr/>
      <dgm:t>
        <a:bodyPr/>
        <a:lstStyle/>
        <a:p>
          <a:endParaRPr lang="en-US" sz="1800"/>
        </a:p>
      </dgm:t>
    </dgm:pt>
    <dgm:pt modelId="{4D8083FF-513B-CC44-B33B-DFFCBB577287}" type="sibTrans" cxnId="{9CBD8038-3F14-4147-B6D8-10433A782135}">
      <dgm:prSet/>
      <dgm:spPr/>
      <dgm:t>
        <a:bodyPr/>
        <a:lstStyle/>
        <a:p>
          <a:endParaRPr lang="en-US" sz="1800"/>
        </a:p>
      </dgm:t>
    </dgm:pt>
    <dgm:pt modelId="{914CD9A5-07CE-F94C-AD5A-460468313F0F}">
      <dgm:prSet custT="1"/>
      <dgm:spPr/>
      <dgm:t>
        <a:bodyPr/>
        <a:lstStyle/>
        <a:p>
          <a:r>
            <a:rPr lang="es-ES_tradnl" sz="1800" dirty="0" smtClean="0"/>
            <a:t>Formalizar  la población recicladora de oficio.</a:t>
          </a:r>
          <a:endParaRPr lang="en-US" sz="1800" dirty="0"/>
        </a:p>
      </dgm:t>
    </dgm:pt>
    <dgm:pt modelId="{7E7CD4D8-04DE-F445-A2E8-4070DD933C7C}" type="parTrans" cxnId="{6505CFE6-7082-DC40-92D6-B3CC4D6A9722}">
      <dgm:prSet/>
      <dgm:spPr/>
      <dgm:t>
        <a:bodyPr/>
        <a:lstStyle/>
        <a:p>
          <a:endParaRPr lang="en-US" sz="1800"/>
        </a:p>
      </dgm:t>
    </dgm:pt>
    <dgm:pt modelId="{B1C93693-06BF-D44E-8030-5EB1EA0A95AB}" type="sibTrans" cxnId="{6505CFE6-7082-DC40-92D6-B3CC4D6A9722}">
      <dgm:prSet/>
      <dgm:spPr/>
      <dgm:t>
        <a:bodyPr/>
        <a:lstStyle/>
        <a:p>
          <a:endParaRPr lang="en-US" sz="1800"/>
        </a:p>
      </dgm:t>
    </dgm:pt>
    <dgm:pt modelId="{7ECDE1B1-68CA-6D47-95BB-7DDC638414CB}" type="pres">
      <dgm:prSet presAssocID="{A1265687-B703-CA46-904A-8F6656D8C9D2}" presName="linear" presStyleCnt="0">
        <dgm:presLayoutVars>
          <dgm:dir/>
          <dgm:animLvl val="lvl"/>
          <dgm:resizeHandles val="exact"/>
        </dgm:presLayoutVars>
      </dgm:prSet>
      <dgm:spPr/>
      <dgm:t>
        <a:bodyPr/>
        <a:lstStyle/>
        <a:p>
          <a:endParaRPr lang="es-CO"/>
        </a:p>
      </dgm:t>
    </dgm:pt>
    <dgm:pt modelId="{9D262016-36EE-BA47-B388-8701FBADE1CB}" type="pres">
      <dgm:prSet presAssocID="{DD442B79-8EEC-774E-9DA4-4D02AA7E8CDC}" presName="parentLin" presStyleCnt="0"/>
      <dgm:spPr/>
    </dgm:pt>
    <dgm:pt modelId="{82C330A8-B618-0943-9DCA-2BC73BE76197}" type="pres">
      <dgm:prSet presAssocID="{DD442B79-8EEC-774E-9DA4-4D02AA7E8CDC}" presName="parentLeftMargin" presStyleLbl="node1" presStyleIdx="0" presStyleCnt="4"/>
      <dgm:spPr/>
      <dgm:t>
        <a:bodyPr/>
        <a:lstStyle/>
        <a:p>
          <a:endParaRPr lang="es-CO"/>
        </a:p>
      </dgm:t>
    </dgm:pt>
    <dgm:pt modelId="{14609A14-E5D1-2847-85C7-9CFDC9F9C03A}" type="pres">
      <dgm:prSet presAssocID="{DD442B79-8EEC-774E-9DA4-4D02AA7E8CDC}" presName="parentText" presStyleLbl="node1" presStyleIdx="0" presStyleCnt="4" custScaleX="130612" custLinFactNeighborX="7143" custLinFactNeighborY="8359">
        <dgm:presLayoutVars>
          <dgm:chMax val="0"/>
          <dgm:bulletEnabled val="1"/>
        </dgm:presLayoutVars>
      </dgm:prSet>
      <dgm:spPr/>
      <dgm:t>
        <a:bodyPr/>
        <a:lstStyle/>
        <a:p>
          <a:endParaRPr lang="en-US"/>
        </a:p>
      </dgm:t>
    </dgm:pt>
    <dgm:pt modelId="{0E3FC330-2AA7-9E49-BA25-D4ACBF9DA8E9}" type="pres">
      <dgm:prSet presAssocID="{DD442B79-8EEC-774E-9DA4-4D02AA7E8CDC}" presName="negativeSpace" presStyleCnt="0"/>
      <dgm:spPr/>
    </dgm:pt>
    <dgm:pt modelId="{04906E6B-0146-5841-8973-0CA587A0FC06}" type="pres">
      <dgm:prSet presAssocID="{DD442B79-8EEC-774E-9DA4-4D02AA7E8CDC}" presName="childText" presStyleLbl="conFgAcc1" presStyleIdx="0" presStyleCnt="4">
        <dgm:presLayoutVars>
          <dgm:bulletEnabled val="1"/>
        </dgm:presLayoutVars>
      </dgm:prSet>
      <dgm:spPr/>
    </dgm:pt>
    <dgm:pt modelId="{AF05AD74-E3D2-E14D-90A6-AEBACC12D4D2}" type="pres">
      <dgm:prSet presAssocID="{AD90D1F3-311A-4F4C-AAEB-B0CBBB9EBAC2}" presName="spaceBetweenRectangles" presStyleCnt="0"/>
      <dgm:spPr/>
    </dgm:pt>
    <dgm:pt modelId="{513114BD-604E-4B40-983A-78D5A373FDFB}" type="pres">
      <dgm:prSet presAssocID="{058368A7-56D3-E949-A064-AA820CC5A494}" presName="parentLin" presStyleCnt="0"/>
      <dgm:spPr/>
    </dgm:pt>
    <dgm:pt modelId="{179AEFBC-F650-714A-8274-8D4F2A876132}" type="pres">
      <dgm:prSet presAssocID="{058368A7-56D3-E949-A064-AA820CC5A494}" presName="parentLeftMargin" presStyleLbl="node1" presStyleIdx="0" presStyleCnt="4"/>
      <dgm:spPr/>
      <dgm:t>
        <a:bodyPr/>
        <a:lstStyle/>
        <a:p>
          <a:endParaRPr lang="es-CO"/>
        </a:p>
      </dgm:t>
    </dgm:pt>
    <dgm:pt modelId="{F167CD85-1634-B742-B530-88F10EE7AB53}" type="pres">
      <dgm:prSet presAssocID="{058368A7-56D3-E949-A064-AA820CC5A494}" presName="parentText" presStyleLbl="node1" presStyleIdx="1" presStyleCnt="4" custScaleX="130612" custLinFactNeighborX="7143" custLinFactNeighborY="8359">
        <dgm:presLayoutVars>
          <dgm:chMax val="0"/>
          <dgm:bulletEnabled val="1"/>
        </dgm:presLayoutVars>
      </dgm:prSet>
      <dgm:spPr/>
      <dgm:t>
        <a:bodyPr/>
        <a:lstStyle/>
        <a:p>
          <a:endParaRPr lang="es-CO"/>
        </a:p>
      </dgm:t>
    </dgm:pt>
    <dgm:pt modelId="{81118080-3CC9-DA49-8027-B74B00DE53CB}" type="pres">
      <dgm:prSet presAssocID="{058368A7-56D3-E949-A064-AA820CC5A494}" presName="negativeSpace" presStyleCnt="0"/>
      <dgm:spPr/>
    </dgm:pt>
    <dgm:pt modelId="{A65312B9-44D1-6A40-9521-E3C9366B01AF}" type="pres">
      <dgm:prSet presAssocID="{058368A7-56D3-E949-A064-AA820CC5A494}" presName="childText" presStyleLbl="conFgAcc1" presStyleIdx="1" presStyleCnt="4">
        <dgm:presLayoutVars>
          <dgm:bulletEnabled val="1"/>
        </dgm:presLayoutVars>
      </dgm:prSet>
      <dgm:spPr/>
    </dgm:pt>
    <dgm:pt modelId="{20168BB9-9D75-2748-BAB7-8B94C8D8D3C1}" type="pres">
      <dgm:prSet presAssocID="{7C2FD3C5-6235-6543-9EA9-AE7BB234BE3D}" presName="spaceBetweenRectangles" presStyleCnt="0"/>
      <dgm:spPr/>
    </dgm:pt>
    <dgm:pt modelId="{FBD82C9E-378F-FF4E-B1DA-A73336D4798D}" type="pres">
      <dgm:prSet presAssocID="{B1A5C44F-781E-3345-89BE-C76C535DA49B}" presName="parentLin" presStyleCnt="0"/>
      <dgm:spPr/>
    </dgm:pt>
    <dgm:pt modelId="{135099FC-9261-8A40-8E9D-785112E541B7}" type="pres">
      <dgm:prSet presAssocID="{B1A5C44F-781E-3345-89BE-C76C535DA49B}" presName="parentLeftMargin" presStyleLbl="node1" presStyleIdx="1" presStyleCnt="4"/>
      <dgm:spPr/>
      <dgm:t>
        <a:bodyPr/>
        <a:lstStyle/>
        <a:p>
          <a:endParaRPr lang="es-CO"/>
        </a:p>
      </dgm:t>
    </dgm:pt>
    <dgm:pt modelId="{3B518A83-0015-CE4C-B2BD-AFD6D64482EC}" type="pres">
      <dgm:prSet presAssocID="{B1A5C44F-781E-3345-89BE-C76C535DA49B}" presName="parentText" presStyleLbl="node1" presStyleIdx="2" presStyleCnt="4" custScaleX="130612" custLinFactNeighborX="7143" custLinFactNeighborY="8359">
        <dgm:presLayoutVars>
          <dgm:chMax val="0"/>
          <dgm:bulletEnabled val="1"/>
        </dgm:presLayoutVars>
      </dgm:prSet>
      <dgm:spPr/>
      <dgm:t>
        <a:bodyPr/>
        <a:lstStyle/>
        <a:p>
          <a:endParaRPr lang="es-CO"/>
        </a:p>
      </dgm:t>
    </dgm:pt>
    <dgm:pt modelId="{571E6D1F-72B4-CE49-BD18-2107B68FE344}" type="pres">
      <dgm:prSet presAssocID="{B1A5C44F-781E-3345-89BE-C76C535DA49B}" presName="negativeSpace" presStyleCnt="0"/>
      <dgm:spPr/>
    </dgm:pt>
    <dgm:pt modelId="{2DBDEF9C-5C3A-3C44-802E-4F506AD1F5A7}" type="pres">
      <dgm:prSet presAssocID="{B1A5C44F-781E-3345-89BE-C76C535DA49B}" presName="childText" presStyleLbl="conFgAcc1" presStyleIdx="2" presStyleCnt="4">
        <dgm:presLayoutVars>
          <dgm:bulletEnabled val="1"/>
        </dgm:presLayoutVars>
      </dgm:prSet>
      <dgm:spPr/>
    </dgm:pt>
    <dgm:pt modelId="{1ECD5837-3A1B-654B-9703-788B53AAC3A4}" type="pres">
      <dgm:prSet presAssocID="{4D8083FF-513B-CC44-B33B-DFFCBB577287}" presName="spaceBetweenRectangles" presStyleCnt="0"/>
      <dgm:spPr/>
    </dgm:pt>
    <dgm:pt modelId="{BE028FAE-581D-F04A-B76F-C7CF13354365}" type="pres">
      <dgm:prSet presAssocID="{914CD9A5-07CE-F94C-AD5A-460468313F0F}" presName="parentLin" presStyleCnt="0"/>
      <dgm:spPr/>
    </dgm:pt>
    <dgm:pt modelId="{EA4809C2-2FD1-3A44-BE43-241A8605A30A}" type="pres">
      <dgm:prSet presAssocID="{914CD9A5-07CE-F94C-AD5A-460468313F0F}" presName="parentLeftMargin" presStyleLbl="node1" presStyleIdx="2" presStyleCnt="4"/>
      <dgm:spPr/>
      <dgm:t>
        <a:bodyPr/>
        <a:lstStyle/>
        <a:p>
          <a:endParaRPr lang="es-CO"/>
        </a:p>
      </dgm:t>
    </dgm:pt>
    <dgm:pt modelId="{4DAF695B-1FBE-124C-8FF1-3A95B0636668}" type="pres">
      <dgm:prSet presAssocID="{914CD9A5-07CE-F94C-AD5A-460468313F0F}" presName="parentText" presStyleLbl="node1" presStyleIdx="3" presStyleCnt="4" custScaleX="130612" custLinFactNeighborX="7143" custLinFactNeighborY="8359">
        <dgm:presLayoutVars>
          <dgm:chMax val="0"/>
          <dgm:bulletEnabled val="1"/>
        </dgm:presLayoutVars>
      </dgm:prSet>
      <dgm:spPr/>
      <dgm:t>
        <a:bodyPr/>
        <a:lstStyle/>
        <a:p>
          <a:endParaRPr lang="es-CO"/>
        </a:p>
      </dgm:t>
    </dgm:pt>
    <dgm:pt modelId="{56AA1B7F-5F0C-1E4D-A875-0CAF1EE1EAF1}" type="pres">
      <dgm:prSet presAssocID="{914CD9A5-07CE-F94C-AD5A-460468313F0F}" presName="negativeSpace" presStyleCnt="0"/>
      <dgm:spPr/>
    </dgm:pt>
    <dgm:pt modelId="{5D93A323-1979-3E4C-A2F1-5AB0735F4DDA}" type="pres">
      <dgm:prSet presAssocID="{914CD9A5-07CE-F94C-AD5A-460468313F0F}" presName="childText" presStyleLbl="conFgAcc1" presStyleIdx="3" presStyleCnt="4">
        <dgm:presLayoutVars>
          <dgm:bulletEnabled val="1"/>
        </dgm:presLayoutVars>
      </dgm:prSet>
      <dgm:spPr/>
    </dgm:pt>
  </dgm:ptLst>
  <dgm:cxnLst>
    <dgm:cxn modelId="{86D83CCC-E0D9-5F4F-A9B9-E599AE275EFC}" srcId="{A1265687-B703-CA46-904A-8F6656D8C9D2}" destId="{DD442B79-8EEC-774E-9DA4-4D02AA7E8CDC}" srcOrd="0" destOrd="0" parTransId="{903FD8CB-6BEE-B34F-8DB0-D0EF91E3C8CA}" sibTransId="{AD90D1F3-311A-4F4C-AAEB-B0CBBB9EBAC2}"/>
    <dgm:cxn modelId="{FE52E5EC-307A-44B7-B66C-AED63583FBE5}" type="presOf" srcId="{DD442B79-8EEC-774E-9DA4-4D02AA7E8CDC}" destId="{82C330A8-B618-0943-9DCA-2BC73BE76197}" srcOrd="0" destOrd="0" presId="urn:microsoft.com/office/officeart/2005/8/layout/list1"/>
    <dgm:cxn modelId="{6FFD6AB9-A167-4040-A459-17AA338D1840}" type="presOf" srcId="{058368A7-56D3-E949-A064-AA820CC5A494}" destId="{F167CD85-1634-B742-B530-88F10EE7AB53}" srcOrd="1" destOrd="0" presId="urn:microsoft.com/office/officeart/2005/8/layout/list1"/>
    <dgm:cxn modelId="{6B9E3805-4888-4E78-BF2F-C661368AB4EC}" type="presOf" srcId="{A1265687-B703-CA46-904A-8F6656D8C9D2}" destId="{7ECDE1B1-68CA-6D47-95BB-7DDC638414CB}" srcOrd="0" destOrd="0" presId="urn:microsoft.com/office/officeart/2005/8/layout/list1"/>
    <dgm:cxn modelId="{145714FE-FB36-4F01-BCDC-B59660488C46}" type="presOf" srcId="{DD442B79-8EEC-774E-9DA4-4D02AA7E8CDC}" destId="{14609A14-E5D1-2847-85C7-9CFDC9F9C03A}" srcOrd="1" destOrd="0" presId="urn:microsoft.com/office/officeart/2005/8/layout/list1"/>
    <dgm:cxn modelId="{5D61F3AA-2C75-4EB9-83FC-4E1ED940F666}" type="presOf" srcId="{914CD9A5-07CE-F94C-AD5A-460468313F0F}" destId="{EA4809C2-2FD1-3A44-BE43-241A8605A30A}" srcOrd="0" destOrd="0" presId="urn:microsoft.com/office/officeart/2005/8/layout/list1"/>
    <dgm:cxn modelId="{6505CFE6-7082-DC40-92D6-B3CC4D6A9722}" srcId="{A1265687-B703-CA46-904A-8F6656D8C9D2}" destId="{914CD9A5-07CE-F94C-AD5A-460468313F0F}" srcOrd="3" destOrd="0" parTransId="{7E7CD4D8-04DE-F445-A2E8-4070DD933C7C}" sibTransId="{B1C93693-06BF-D44E-8030-5EB1EA0A95AB}"/>
    <dgm:cxn modelId="{EEED768C-C0C4-4D1C-B537-0B77063C0E41}" type="presOf" srcId="{058368A7-56D3-E949-A064-AA820CC5A494}" destId="{179AEFBC-F650-714A-8274-8D4F2A876132}" srcOrd="0" destOrd="0" presId="urn:microsoft.com/office/officeart/2005/8/layout/list1"/>
    <dgm:cxn modelId="{B71C3B4D-E745-724E-AF61-62EA1819D1D8}" srcId="{A1265687-B703-CA46-904A-8F6656D8C9D2}" destId="{058368A7-56D3-E949-A064-AA820CC5A494}" srcOrd="1" destOrd="0" parTransId="{AB57C1CF-FC03-4E4C-ACEE-350D317FB45A}" sibTransId="{7C2FD3C5-6235-6543-9EA9-AE7BB234BE3D}"/>
    <dgm:cxn modelId="{E2E0822B-7F44-45C4-A645-55ABE9DC5305}" type="presOf" srcId="{914CD9A5-07CE-F94C-AD5A-460468313F0F}" destId="{4DAF695B-1FBE-124C-8FF1-3A95B0636668}" srcOrd="1" destOrd="0" presId="urn:microsoft.com/office/officeart/2005/8/layout/list1"/>
    <dgm:cxn modelId="{9320EA30-4813-47E5-B28D-603C1218C2EA}" type="presOf" srcId="{B1A5C44F-781E-3345-89BE-C76C535DA49B}" destId="{3B518A83-0015-CE4C-B2BD-AFD6D64482EC}" srcOrd="1" destOrd="0" presId="urn:microsoft.com/office/officeart/2005/8/layout/list1"/>
    <dgm:cxn modelId="{C54856D0-09F0-4835-A0F5-506AEC03B55E}" type="presOf" srcId="{B1A5C44F-781E-3345-89BE-C76C535DA49B}" destId="{135099FC-9261-8A40-8E9D-785112E541B7}" srcOrd="0" destOrd="0" presId="urn:microsoft.com/office/officeart/2005/8/layout/list1"/>
    <dgm:cxn modelId="{9CBD8038-3F14-4147-B6D8-10433A782135}" srcId="{A1265687-B703-CA46-904A-8F6656D8C9D2}" destId="{B1A5C44F-781E-3345-89BE-C76C535DA49B}" srcOrd="2" destOrd="0" parTransId="{2A2955A0-9E76-D248-AD74-8488E762794C}" sibTransId="{4D8083FF-513B-CC44-B33B-DFFCBB577287}"/>
    <dgm:cxn modelId="{54535C0D-D39D-4A5C-BBAE-69E265B60F2A}" type="presParOf" srcId="{7ECDE1B1-68CA-6D47-95BB-7DDC638414CB}" destId="{9D262016-36EE-BA47-B388-8701FBADE1CB}" srcOrd="0" destOrd="0" presId="urn:microsoft.com/office/officeart/2005/8/layout/list1"/>
    <dgm:cxn modelId="{166CF0E3-20F8-4289-8388-C22B462C5767}" type="presParOf" srcId="{9D262016-36EE-BA47-B388-8701FBADE1CB}" destId="{82C330A8-B618-0943-9DCA-2BC73BE76197}" srcOrd="0" destOrd="0" presId="urn:microsoft.com/office/officeart/2005/8/layout/list1"/>
    <dgm:cxn modelId="{14A59838-8EEB-4173-A56A-037DD537E28F}" type="presParOf" srcId="{9D262016-36EE-BA47-B388-8701FBADE1CB}" destId="{14609A14-E5D1-2847-85C7-9CFDC9F9C03A}" srcOrd="1" destOrd="0" presId="urn:microsoft.com/office/officeart/2005/8/layout/list1"/>
    <dgm:cxn modelId="{3857ECA8-434D-4A96-9013-4ABC43EEEF98}" type="presParOf" srcId="{7ECDE1B1-68CA-6D47-95BB-7DDC638414CB}" destId="{0E3FC330-2AA7-9E49-BA25-D4ACBF9DA8E9}" srcOrd="1" destOrd="0" presId="urn:microsoft.com/office/officeart/2005/8/layout/list1"/>
    <dgm:cxn modelId="{6EA82F8C-F1EC-40B4-9D6B-39FC31F1192F}" type="presParOf" srcId="{7ECDE1B1-68CA-6D47-95BB-7DDC638414CB}" destId="{04906E6B-0146-5841-8973-0CA587A0FC06}" srcOrd="2" destOrd="0" presId="urn:microsoft.com/office/officeart/2005/8/layout/list1"/>
    <dgm:cxn modelId="{F380BB58-454D-46A7-AEEF-F54552AD2C74}" type="presParOf" srcId="{7ECDE1B1-68CA-6D47-95BB-7DDC638414CB}" destId="{AF05AD74-E3D2-E14D-90A6-AEBACC12D4D2}" srcOrd="3" destOrd="0" presId="urn:microsoft.com/office/officeart/2005/8/layout/list1"/>
    <dgm:cxn modelId="{85AFC568-2886-4672-A4CE-AE8C345C066A}" type="presParOf" srcId="{7ECDE1B1-68CA-6D47-95BB-7DDC638414CB}" destId="{513114BD-604E-4B40-983A-78D5A373FDFB}" srcOrd="4" destOrd="0" presId="urn:microsoft.com/office/officeart/2005/8/layout/list1"/>
    <dgm:cxn modelId="{2A1646B3-0B73-491A-8500-AC4F0CDCD14F}" type="presParOf" srcId="{513114BD-604E-4B40-983A-78D5A373FDFB}" destId="{179AEFBC-F650-714A-8274-8D4F2A876132}" srcOrd="0" destOrd="0" presId="urn:microsoft.com/office/officeart/2005/8/layout/list1"/>
    <dgm:cxn modelId="{CFB3C6CA-A084-46D8-9022-E156778E0010}" type="presParOf" srcId="{513114BD-604E-4B40-983A-78D5A373FDFB}" destId="{F167CD85-1634-B742-B530-88F10EE7AB53}" srcOrd="1" destOrd="0" presId="urn:microsoft.com/office/officeart/2005/8/layout/list1"/>
    <dgm:cxn modelId="{9FEB5A95-7662-4AAE-A61E-5492544E823B}" type="presParOf" srcId="{7ECDE1B1-68CA-6D47-95BB-7DDC638414CB}" destId="{81118080-3CC9-DA49-8027-B74B00DE53CB}" srcOrd="5" destOrd="0" presId="urn:microsoft.com/office/officeart/2005/8/layout/list1"/>
    <dgm:cxn modelId="{1B0088D2-9280-4ADD-9B77-8CD8F6D13A2A}" type="presParOf" srcId="{7ECDE1B1-68CA-6D47-95BB-7DDC638414CB}" destId="{A65312B9-44D1-6A40-9521-E3C9366B01AF}" srcOrd="6" destOrd="0" presId="urn:microsoft.com/office/officeart/2005/8/layout/list1"/>
    <dgm:cxn modelId="{5FBF414B-7C7F-4F44-949E-59196DA1E9E5}" type="presParOf" srcId="{7ECDE1B1-68CA-6D47-95BB-7DDC638414CB}" destId="{20168BB9-9D75-2748-BAB7-8B94C8D8D3C1}" srcOrd="7" destOrd="0" presId="urn:microsoft.com/office/officeart/2005/8/layout/list1"/>
    <dgm:cxn modelId="{81AAED64-232D-46C8-B910-961499A32BEF}" type="presParOf" srcId="{7ECDE1B1-68CA-6D47-95BB-7DDC638414CB}" destId="{FBD82C9E-378F-FF4E-B1DA-A73336D4798D}" srcOrd="8" destOrd="0" presId="urn:microsoft.com/office/officeart/2005/8/layout/list1"/>
    <dgm:cxn modelId="{B5B4F8FA-118E-42AA-B36C-575DE91D25C5}" type="presParOf" srcId="{FBD82C9E-378F-FF4E-B1DA-A73336D4798D}" destId="{135099FC-9261-8A40-8E9D-785112E541B7}" srcOrd="0" destOrd="0" presId="urn:microsoft.com/office/officeart/2005/8/layout/list1"/>
    <dgm:cxn modelId="{0B214727-0267-4E82-AB86-54EBD26CF8F3}" type="presParOf" srcId="{FBD82C9E-378F-FF4E-B1DA-A73336D4798D}" destId="{3B518A83-0015-CE4C-B2BD-AFD6D64482EC}" srcOrd="1" destOrd="0" presId="urn:microsoft.com/office/officeart/2005/8/layout/list1"/>
    <dgm:cxn modelId="{C3F96EE6-F226-4B21-85E3-61AB673688D3}" type="presParOf" srcId="{7ECDE1B1-68CA-6D47-95BB-7DDC638414CB}" destId="{571E6D1F-72B4-CE49-BD18-2107B68FE344}" srcOrd="9" destOrd="0" presId="urn:microsoft.com/office/officeart/2005/8/layout/list1"/>
    <dgm:cxn modelId="{15D4324D-349D-4B07-A661-2553D958200E}" type="presParOf" srcId="{7ECDE1B1-68CA-6D47-95BB-7DDC638414CB}" destId="{2DBDEF9C-5C3A-3C44-802E-4F506AD1F5A7}" srcOrd="10" destOrd="0" presId="urn:microsoft.com/office/officeart/2005/8/layout/list1"/>
    <dgm:cxn modelId="{1355E916-ECB4-4C20-B7A2-98949ECC535F}" type="presParOf" srcId="{7ECDE1B1-68CA-6D47-95BB-7DDC638414CB}" destId="{1ECD5837-3A1B-654B-9703-788B53AAC3A4}" srcOrd="11" destOrd="0" presId="urn:microsoft.com/office/officeart/2005/8/layout/list1"/>
    <dgm:cxn modelId="{63347A2B-8A30-4ECE-A6C3-AF915A7E49B4}" type="presParOf" srcId="{7ECDE1B1-68CA-6D47-95BB-7DDC638414CB}" destId="{BE028FAE-581D-F04A-B76F-C7CF13354365}" srcOrd="12" destOrd="0" presId="urn:microsoft.com/office/officeart/2005/8/layout/list1"/>
    <dgm:cxn modelId="{217D7857-F12C-4200-8EFB-997A1A175C95}" type="presParOf" srcId="{BE028FAE-581D-F04A-B76F-C7CF13354365}" destId="{EA4809C2-2FD1-3A44-BE43-241A8605A30A}" srcOrd="0" destOrd="0" presId="urn:microsoft.com/office/officeart/2005/8/layout/list1"/>
    <dgm:cxn modelId="{425E1677-9E44-4F22-BE78-ACB20499BC0A}" type="presParOf" srcId="{BE028FAE-581D-F04A-B76F-C7CF13354365}" destId="{4DAF695B-1FBE-124C-8FF1-3A95B0636668}" srcOrd="1" destOrd="0" presId="urn:microsoft.com/office/officeart/2005/8/layout/list1"/>
    <dgm:cxn modelId="{7AD544E5-32CE-4F1F-A0A7-60A82556270E}" type="presParOf" srcId="{7ECDE1B1-68CA-6D47-95BB-7DDC638414CB}" destId="{56AA1B7F-5F0C-1E4D-A875-0CAF1EE1EAF1}" srcOrd="13" destOrd="0" presId="urn:microsoft.com/office/officeart/2005/8/layout/list1"/>
    <dgm:cxn modelId="{0C65AA1C-3A5B-42CC-9B11-B8970E0EF7CA}" type="presParOf" srcId="{7ECDE1B1-68CA-6D47-95BB-7DDC638414CB}" destId="{5D93A323-1979-3E4C-A2F1-5AB0735F4DD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27BFA-33B9-3A46-9A24-4C01B9D9A0FE}" type="doc">
      <dgm:prSet loTypeId="urn:microsoft.com/office/officeart/2009/3/layout/IncreasingArrowsProcess" loCatId="" qsTypeId="urn:microsoft.com/office/officeart/2005/8/quickstyle/simple3" qsCatId="simple" csTypeId="urn:microsoft.com/office/officeart/2005/8/colors/accent3_4" csCatId="accent3" phldr="1"/>
      <dgm:spPr/>
      <dgm:t>
        <a:bodyPr/>
        <a:lstStyle/>
        <a:p>
          <a:endParaRPr lang="en-US"/>
        </a:p>
      </dgm:t>
    </dgm:pt>
    <dgm:pt modelId="{976519EE-7B7A-6E45-9BE0-1C566BB2F9D4}">
      <dgm:prSet phldrT="[Text]"/>
      <dgm:spPr/>
      <dgm:t>
        <a:bodyPr/>
        <a:lstStyle/>
        <a:p>
          <a:r>
            <a:rPr lang="es-CO" dirty="0" smtClean="0"/>
            <a:t>MVCT Contratación de Consultoria</a:t>
          </a:r>
          <a:endParaRPr lang="en-US" dirty="0"/>
        </a:p>
      </dgm:t>
    </dgm:pt>
    <dgm:pt modelId="{E49D471F-A571-8C4A-9FE1-0A6C04B6B83B}" type="parTrans" cxnId="{9360C860-991F-8647-A6F7-590C0F32C6C0}">
      <dgm:prSet/>
      <dgm:spPr/>
      <dgm:t>
        <a:bodyPr/>
        <a:lstStyle/>
        <a:p>
          <a:endParaRPr lang="en-US"/>
        </a:p>
      </dgm:t>
    </dgm:pt>
    <dgm:pt modelId="{0CF65885-E7FC-2E45-AE75-34702149F683}" type="sibTrans" cxnId="{9360C860-991F-8647-A6F7-590C0F32C6C0}">
      <dgm:prSet/>
      <dgm:spPr/>
      <dgm:t>
        <a:bodyPr/>
        <a:lstStyle/>
        <a:p>
          <a:endParaRPr lang="en-US"/>
        </a:p>
      </dgm:t>
    </dgm:pt>
    <dgm:pt modelId="{AA0F44CB-B285-FE48-ADCA-B38F32791773}">
      <dgm:prSet phldrT="[Text]"/>
      <dgm:spPr/>
      <dgm:t>
        <a:bodyPr/>
        <a:lstStyle/>
        <a:p>
          <a:r>
            <a:rPr lang="es-CO" u="none" dirty="0" smtClean="0"/>
            <a:t>Septiembre 2011 </a:t>
          </a:r>
          <a:endParaRPr lang="en-US" u="none" dirty="0"/>
        </a:p>
      </dgm:t>
    </dgm:pt>
    <dgm:pt modelId="{C3E66A48-E817-D443-B67F-9367F7B104BB}" type="parTrans" cxnId="{2BE45D12-FE25-A04F-A29F-CFB2057F72DA}">
      <dgm:prSet/>
      <dgm:spPr/>
      <dgm:t>
        <a:bodyPr/>
        <a:lstStyle/>
        <a:p>
          <a:endParaRPr lang="en-US"/>
        </a:p>
      </dgm:t>
    </dgm:pt>
    <dgm:pt modelId="{3796A732-3541-0148-9880-A1770D8E990A}" type="sibTrans" cxnId="{2BE45D12-FE25-A04F-A29F-CFB2057F72DA}">
      <dgm:prSet/>
      <dgm:spPr/>
      <dgm:t>
        <a:bodyPr/>
        <a:lstStyle/>
        <a:p>
          <a:endParaRPr lang="en-US"/>
        </a:p>
      </dgm:t>
    </dgm:pt>
    <dgm:pt modelId="{09BCAFD5-51F6-BC4B-9FD3-3D23E3AC9C94}">
      <dgm:prSet phldrT="[Text]"/>
      <dgm:spPr/>
      <dgm:t>
        <a:bodyPr/>
        <a:lstStyle/>
        <a:p>
          <a:r>
            <a:rPr lang="es-CO" dirty="0" smtClean="0"/>
            <a:t>Participación ciudadana</a:t>
          </a:r>
          <a:endParaRPr lang="en-US" dirty="0"/>
        </a:p>
      </dgm:t>
    </dgm:pt>
    <dgm:pt modelId="{936B89A6-6F14-8246-9A05-1EBE3530C57E}" type="parTrans" cxnId="{F9C2F42E-9DD3-6444-BFE4-10ACAE0FA1E2}">
      <dgm:prSet/>
      <dgm:spPr/>
      <dgm:t>
        <a:bodyPr/>
        <a:lstStyle/>
        <a:p>
          <a:endParaRPr lang="en-US"/>
        </a:p>
      </dgm:t>
    </dgm:pt>
    <dgm:pt modelId="{DC420763-A278-404D-9405-9751E28E9C46}" type="sibTrans" cxnId="{F9C2F42E-9DD3-6444-BFE4-10ACAE0FA1E2}">
      <dgm:prSet/>
      <dgm:spPr/>
      <dgm:t>
        <a:bodyPr/>
        <a:lstStyle/>
        <a:p>
          <a:endParaRPr lang="en-US"/>
        </a:p>
      </dgm:t>
    </dgm:pt>
    <dgm:pt modelId="{8810CEDC-61A6-294E-8CC7-F9D427B5C88B}">
      <dgm:prSet phldrT="[Text]"/>
      <dgm:spPr/>
      <dgm:t>
        <a:bodyPr/>
        <a:lstStyle/>
        <a:p>
          <a:r>
            <a:rPr lang="es-CO" u="sng" dirty="0" smtClean="0"/>
            <a:t>Primera Publicación: </a:t>
          </a:r>
          <a:r>
            <a:rPr lang="es-CO" dirty="0" smtClean="0"/>
            <a:t>Diciembre 2012 </a:t>
          </a:r>
          <a:endParaRPr lang="en-US" dirty="0"/>
        </a:p>
      </dgm:t>
    </dgm:pt>
    <dgm:pt modelId="{A0E3F8DE-AE77-3E48-B1C0-A6F38CEA7E18}" type="parTrans" cxnId="{0BCF2187-9BFE-1043-87A2-D395E2AD6694}">
      <dgm:prSet/>
      <dgm:spPr/>
      <dgm:t>
        <a:bodyPr/>
        <a:lstStyle/>
        <a:p>
          <a:endParaRPr lang="en-US"/>
        </a:p>
      </dgm:t>
    </dgm:pt>
    <dgm:pt modelId="{60B04F0F-ECF6-3C49-9B4C-FA493D1A9E96}" type="sibTrans" cxnId="{0BCF2187-9BFE-1043-87A2-D395E2AD6694}">
      <dgm:prSet/>
      <dgm:spPr/>
      <dgm:t>
        <a:bodyPr/>
        <a:lstStyle/>
        <a:p>
          <a:endParaRPr lang="en-US"/>
        </a:p>
      </dgm:t>
    </dgm:pt>
    <dgm:pt modelId="{BA70901F-DF00-4B43-A2C9-485FD7842E5A}">
      <dgm:prSet phldrT="[Text]"/>
      <dgm:spPr/>
      <dgm:t>
        <a:bodyPr/>
        <a:lstStyle/>
        <a:p>
          <a:r>
            <a:rPr lang="en-US" dirty="0" err="1" smtClean="0"/>
            <a:t>Expedición</a:t>
          </a:r>
          <a:r>
            <a:rPr lang="en-US" dirty="0" smtClean="0"/>
            <a:t> </a:t>
          </a:r>
          <a:r>
            <a:rPr lang="en-US" dirty="0" err="1" smtClean="0"/>
            <a:t>Decreto</a:t>
          </a:r>
          <a:endParaRPr lang="en-US" dirty="0"/>
        </a:p>
      </dgm:t>
    </dgm:pt>
    <dgm:pt modelId="{FCCEE7E7-5C94-B74F-8FDE-F7F3DB45021E}" type="parTrans" cxnId="{9A395DD9-ED69-A74A-8CF4-86F9A7CE2223}">
      <dgm:prSet/>
      <dgm:spPr/>
      <dgm:t>
        <a:bodyPr/>
        <a:lstStyle/>
        <a:p>
          <a:endParaRPr lang="en-US"/>
        </a:p>
      </dgm:t>
    </dgm:pt>
    <dgm:pt modelId="{AA0EBAE7-C974-6F42-B324-A68CA8C6A21E}" type="sibTrans" cxnId="{9A395DD9-ED69-A74A-8CF4-86F9A7CE2223}">
      <dgm:prSet/>
      <dgm:spPr/>
      <dgm:t>
        <a:bodyPr/>
        <a:lstStyle/>
        <a:p>
          <a:endParaRPr lang="en-US"/>
        </a:p>
      </dgm:t>
    </dgm:pt>
    <dgm:pt modelId="{D3D8A502-DAC9-A84C-9094-61503658A86D}">
      <dgm:prSet phldrT="[Text]"/>
      <dgm:spPr/>
      <dgm:t>
        <a:bodyPr/>
        <a:lstStyle/>
        <a:p>
          <a:r>
            <a:rPr lang="es-CO" u="sng" dirty="0" smtClean="0"/>
            <a:t>Diciembre 2013 </a:t>
          </a:r>
          <a:endParaRPr lang="en-US" dirty="0"/>
        </a:p>
      </dgm:t>
    </dgm:pt>
    <dgm:pt modelId="{B0A2C5A8-92D5-8A48-B55D-CAEFDAE1FFD0}" type="parTrans" cxnId="{819B1540-E799-C64B-811B-09B88DFB9903}">
      <dgm:prSet/>
      <dgm:spPr/>
      <dgm:t>
        <a:bodyPr/>
        <a:lstStyle/>
        <a:p>
          <a:endParaRPr lang="en-US"/>
        </a:p>
      </dgm:t>
    </dgm:pt>
    <dgm:pt modelId="{2D974211-4835-7E41-A0ED-2568F9C30F0A}" type="sibTrans" cxnId="{819B1540-E799-C64B-811B-09B88DFB9903}">
      <dgm:prSet/>
      <dgm:spPr/>
      <dgm:t>
        <a:bodyPr/>
        <a:lstStyle/>
        <a:p>
          <a:endParaRPr lang="en-US"/>
        </a:p>
      </dgm:t>
    </dgm:pt>
    <dgm:pt modelId="{A601612D-C446-7846-A69C-70218D794C2D}">
      <dgm:prSet/>
      <dgm:spPr/>
      <dgm:t>
        <a:bodyPr/>
        <a:lstStyle/>
        <a:p>
          <a:r>
            <a:rPr lang="es-CO" u="sng" dirty="0" smtClean="0"/>
            <a:t>Segunda Publicación:</a:t>
          </a:r>
          <a:r>
            <a:rPr lang="es-CO" dirty="0" smtClean="0"/>
            <a:t>  Febrero 2013</a:t>
          </a:r>
        </a:p>
        <a:p>
          <a:r>
            <a:rPr lang="es-CO" u="sng" dirty="0" smtClean="0"/>
            <a:t>Recepciòn de comentarios</a:t>
          </a:r>
          <a:r>
            <a:rPr lang="es-CO" dirty="0" smtClean="0"/>
            <a:t>: Enero – Noviembre 2013. </a:t>
          </a:r>
        </a:p>
      </dgm:t>
    </dgm:pt>
    <dgm:pt modelId="{C1B34741-A828-414B-B2A3-758E4521A4F5}" type="parTrans" cxnId="{277561D3-4AD0-7047-87AB-91E6E6EE8FF3}">
      <dgm:prSet/>
      <dgm:spPr/>
      <dgm:t>
        <a:bodyPr/>
        <a:lstStyle/>
        <a:p>
          <a:endParaRPr lang="en-US"/>
        </a:p>
      </dgm:t>
    </dgm:pt>
    <dgm:pt modelId="{1AD2F222-81DD-D64E-8F85-274570A584E9}" type="sibTrans" cxnId="{277561D3-4AD0-7047-87AB-91E6E6EE8FF3}">
      <dgm:prSet/>
      <dgm:spPr/>
      <dgm:t>
        <a:bodyPr/>
        <a:lstStyle/>
        <a:p>
          <a:endParaRPr lang="en-US"/>
        </a:p>
      </dgm:t>
    </dgm:pt>
    <dgm:pt modelId="{4AD23A03-BABA-D940-9FB5-EF356992E210}" type="pres">
      <dgm:prSet presAssocID="{7BC27BFA-33B9-3A46-9A24-4C01B9D9A0FE}" presName="Name0" presStyleCnt="0">
        <dgm:presLayoutVars>
          <dgm:chMax val="5"/>
          <dgm:chPref val="5"/>
          <dgm:dir/>
          <dgm:animLvl val="lvl"/>
        </dgm:presLayoutVars>
      </dgm:prSet>
      <dgm:spPr/>
      <dgm:t>
        <a:bodyPr/>
        <a:lstStyle/>
        <a:p>
          <a:endParaRPr lang="es-CO"/>
        </a:p>
      </dgm:t>
    </dgm:pt>
    <dgm:pt modelId="{33C430D2-ADE7-FD41-9FA5-A2DF1FAE09A2}" type="pres">
      <dgm:prSet presAssocID="{976519EE-7B7A-6E45-9BE0-1C566BB2F9D4}" presName="parentText1" presStyleLbl="node1" presStyleIdx="0" presStyleCnt="3">
        <dgm:presLayoutVars>
          <dgm:chMax/>
          <dgm:chPref val="3"/>
          <dgm:bulletEnabled val="1"/>
        </dgm:presLayoutVars>
      </dgm:prSet>
      <dgm:spPr/>
      <dgm:t>
        <a:bodyPr/>
        <a:lstStyle/>
        <a:p>
          <a:endParaRPr lang="en-US"/>
        </a:p>
      </dgm:t>
    </dgm:pt>
    <dgm:pt modelId="{71E7CC8B-0FD6-EB43-9A47-392EFC6E120D}" type="pres">
      <dgm:prSet presAssocID="{976519EE-7B7A-6E45-9BE0-1C566BB2F9D4}" presName="childText1" presStyleLbl="solidAlignAcc1" presStyleIdx="0" presStyleCnt="3">
        <dgm:presLayoutVars>
          <dgm:chMax val="0"/>
          <dgm:chPref val="0"/>
          <dgm:bulletEnabled val="1"/>
        </dgm:presLayoutVars>
      </dgm:prSet>
      <dgm:spPr/>
      <dgm:t>
        <a:bodyPr/>
        <a:lstStyle/>
        <a:p>
          <a:endParaRPr lang="en-US"/>
        </a:p>
      </dgm:t>
    </dgm:pt>
    <dgm:pt modelId="{83C23D5A-1B63-EA49-A5F3-1359071F99F2}" type="pres">
      <dgm:prSet presAssocID="{09BCAFD5-51F6-BC4B-9FD3-3D23E3AC9C94}" presName="parentText2" presStyleLbl="node1" presStyleIdx="1" presStyleCnt="3">
        <dgm:presLayoutVars>
          <dgm:chMax/>
          <dgm:chPref val="3"/>
          <dgm:bulletEnabled val="1"/>
        </dgm:presLayoutVars>
      </dgm:prSet>
      <dgm:spPr/>
      <dgm:t>
        <a:bodyPr/>
        <a:lstStyle/>
        <a:p>
          <a:endParaRPr lang="en-US"/>
        </a:p>
      </dgm:t>
    </dgm:pt>
    <dgm:pt modelId="{C6AFA8B3-41C9-F841-AA39-C3D3F1E15DE7}" type="pres">
      <dgm:prSet presAssocID="{09BCAFD5-51F6-BC4B-9FD3-3D23E3AC9C94}" presName="childText2" presStyleLbl="solidAlignAcc1" presStyleIdx="1" presStyleCnt="3">
        <dgm:presLayoutVars>
          <dgm:chMax val="0"/>
          <dgm:chPref val="0"/>
          <dgm:bulletEnabled val="1"/>
        </dgm:presLayoutVars>
      </dgm:prSet>
      <dgm:spPr/>
      <dgm:t>
        <a:bodyPr/>
        <a:lstStyle/>
        <a:p>
          <a:endParaRPr lang="en-US"/>
        </a:p>
      </dgm:t>
    </dgm:pt>
    <dgm:pt modelId="{B43C03CE-C2EB-6E4E-80D1-742ACF9E7881}" type="pres">
      <dgm:prSet presAssocID="{BA70901F-DF00-4B43-A2C9-485FD7842E5A}" presName="parentText3" presStyleLbl="node1" presStyleIdx="2" presStyleCnt="3">
        <dgm:presLayoutVars>
          <dgm:chMax/>
          <dgm:chPref val="3"/>
          <dgm:bulletEnabled val="1"/>
        </dgm:presLayoutVars>
      </dgm:prSet>
      <dgm:spPr/>
      <dgm:t>
        <a:bodyPr/>
        <a:lstStyle/>
        <a:p>
          <a:endParaRPr lang="en-US"/>
        </a:p>
      </dgm:t>
    </dgm:pt>
    <dgm:pt modelId="{2A617FE9-C692-9F47-A186-E1A0E0977860}" type="pres">
      <dgm:prSet presAssocID="{BA70901F-DF00-4B43-A2C9-485FD7842E5A}" presName="childText3" presStyleLbl="solidAlignAcc1" presStyleIdx="2" presStyleCnt="3">
        <dgm:presLayoutVars>
          <dgm:chMax val="0"/>
          <dgm:chPref val="0"/>
          <dgm:bulletEnabled val="1"/>
        </dgm:presLayoutVars>
      </dgm:prSet>
      <dgm:spPr/>
      <dgm:t>
        <a:bodyPr/>
        <a:lstStyle/>
        <a:p>
          <a:endParaRPr lang="en-US"/>
        </a:p>
      </dgm:t>
    </dgm:pt>
  </dgm:ptLst>
  <dgm:cxnLst>
    <dgm:cxn modelId="{277561D3-4AD0-7047-87AB-91E6E6EE8FF3}" srcId="{09BCAFD5-51F6-BC4B-9FD3-3D23E3AC9C94}" destId="{A601612D-C446-7846-A69C-70218D794C2D}" srcOrd="1" destOrd="0" parTransId="{C1B34741-A828-414B-B2A3-758E4521A4F5}" sibTransId="{1AD2F222-81DD-D64E-8F85-274570A584E9}"/>
    <dgm:cxn modelId="{A0C78F81-3DE8-D248-9161-484FDEA593C2}" type="presOf" srcId="{A601612D-C446-7846-A69C-70218D794C2D}" destId="{C6AFA8B3-41C9-F841-AA39-C3D3F1E15DE7}" srcOrd="0" destOrd="1" presId="urn:microsoft.com/office/officeart/2009/3/layout/IncreasingArrowsProcess"/>
    <dgm:cxn modelId="{1689D746-0195-AC48-8BD9-405A70065A0E}" type="presOf" srcId="{09BCAFD5-51F6-BC4B-9FD3-3D23E3AC9C94}" destId="{83C23D5A-1B63-EA49-A5F3-1359071F99F2}" srcOrd="0" destOrd="0" presId="urn:microsoft.com/office/officeart/2009/3/layout/IncreasingArrowsProcess"/>
    <dgm:cxn modelId="{2AF9A648-C888-1142-9590-637E79541DC4}" type="presOf" srcId="{AA0F44CB-B285-FE48-ADCA-B38F32791773}" destId="{71E7CC8B-0FD6-EB43-9A47-392EFC6E120D}" srcOrd="0" destOrd="0" presId="urn:microsoft.com/office/officeart/2009/3/layout/IncreasingArrowsProcess"/>
    <dgm:cxn modelId="{2BE45D12-FE25-A04F-A29F-CFB2057F72DA}" srcId="{976519EE-7B7A-6E45-9BE0-1C566BB2F9D4}" destId="{AA0F44CB-B285-FE48-ADCA-B38F32791773}" srcOrd="0" destOrd="0" parTransId="{C3E66A48-E817-D443-B67F-9367F7B104BB}" sibTransId="{3796A732-3541-0148-9880-A1770D8E990A}"/>
    <dgm:cxn modelId="{9A395DD9-ED69-A74A-8CF4-86F9A7CE2223}" srcId="{7BC27BFA-33B9-3A46-9A24-4C01B9D9A0FE}" destId="{BA70901F-DF00-4B43-A2C9-485FD7842E5A}" srcOrd="2" destOrd="0" parTransId="{FCCEE7E7-5C94-B74F-8FDE-F7F3DB45021E}" sibTransId="{AA0EBAE7-C974-6F42-B324-A68CA8C6A21E}"/>
    <dgm:cxn modelId="{F9C2F42E-9DD3-6444-BFE4-10ACAE0FA1E2}" srcId="{7BC27BFA-33B9-3A46-9A24-4C01B9D9A0FE}" destId="{09BCAFD5-51F6-BC4B-9FD3-3D23E3AC9C94}" srcOrd="1" destOrd="0" parTransId="{936B89A6-6F14-8246-9A05-1EBE3530C57E}" sibTransId="{DC420763-A278-404D-9405-9751E28E9C46}"/>
    <dgm:cxn modelId="{AB0DDEBE-FCD4-354C-B8BC-FC23CF610155}" type="presOf" srcId="{976519EE-7B7A-6E45-9BE0-1C566BB2F9D4}" destId="{33C430D2-ADE7-FD41-9FA5-A2DF1FAE09A2}" srcOrd="0" destOrd="0" presId="urn:microsoft.com/office/officeart/2009/3/layout/IncreasingArrowsProcess"/>
    <dgm:cxn modelId="{9360C860-991F-8647-A6F7-590C0F32C6C0}" srcId="{7BC27BFA-33B9-3A46-9A24-4C01B9D9A0FE}" destId="{976519EE-7B7A-6E45-9BE0-1C566BB2F9D4}" srcOrd="0" destOrd="0" parTransId="{E49D471F-A571-8C4A-9FE1-0A6C04B6B83B}" sibTransId="{0CF65885-E7FC-2E45-AE75-34702149F683}"/>
    <dgm:cxn modelId="{A4F3981A-CD9D-6347-B3A0-ABB3CC80DC1D}" type="presOf" srcId="{8810CEDC-61A6-294E-8CC7-F9D427B5C88B}" destId="{C6AFA8B3-41C9-F841-AA39-C3D3F1E15DE7}" srcOrd="0" destOrd="0" presId="urn:microsoft.com/office/officeart/2009/3/layout/IncreasingArrowsProcess"/>
    <dgm:cxn modelId="{76848B22-76F6-0047-A3B4-D1B6D93DE9C1}" type="presOf" srcId="{BA70901F-DF00-4B43-A2C9-485FD7842E5A}" destId="{B43C03CE-C2EB-6E4E-80D1-742ACF9E7881}" srcOrd="0" destOrd="0" presId="urn:microsoft.com/office/officeart/2009/3/layout/IncreasingArrowsProcess"/>
    <dgm:cxn modelId="{4D3E54DF-9FA1-214A-A836-5B0761CF1F2D}" type="presOf" srcId="{7BC27BFA-33B9-3A46-9A24-4C01B9D9A0FE}" destId="{4AD23A03-BABA-D940-9FB5-EF356992E210}" srcOrd="0" destOrd="0" presId="urn:microsoft.com/office/officeart/2009/3/layout/IncreasingArrowsProcess"/>
    <dgm:cxn modelId="{03D3409E-1535-F34C-B7B3-D270D2804837}" type="presOf" srcId="{D3D8A502-DAC9-A84C-9094-61503658A86D}" destId="{2A617FE9-C692-9F47-A186-E1A0E0977860}" srcOrd="0" destOrd="0" presId="urn:microsoft.com/office/officeart/2009/3/layout/IncreasingArrowsProcess"/>
    <dgm:cxn modelId="{0BCF2187-9BFE-1043-87A2-D395E2AD6694}" srcId="{09BCAFD5-51F6-BC4B-9FD3-3D23E3AC9C94}" destId="{8810CEDC-61A6-294E-8CC7-F9D427B5C88B}" srcOrd="0" destOrd="0" parTransId="{A0E3F8DE-AE77-3E48-B1C0-A6F38CEA7E18}" sibTransId="{60B04F0F-ECF6-3C49-9B4C-FA493D1A9E96}"/>
    <dgm:cxn modelId="{819B1540-E799-C64B-811B-09B88DFB9903}" srcId="{BA70901F-DF00-4B43-A2C9-485FD7842E5A}" destId="{D3D8A502-DAC9-A84C-9094-61503658A86D}" srcOrd="0" destOrd="0" parTransId="{B0A2C5A8-92D5-8A48-B55D-CAEFDAE1FFD0}" sibTransId="{2D974211-4835-7E41-A0ED-2568F9C30F0A}"/>
    <dgm:cxn modelId="{D8C4656E-BFE0-064A-9E72-4430291FD593}" type="presParOf" srcId="{4AD23A03-BABA-D940-9FB5-EF356992E210}" destId="{33C430D2-ADE7-FD41-9FA5-A2DF1FAE09A2}" srcOrd="0" destOrd="0" presId="urn:microsoft.com/office/officeart/2009/3/layout/IncreasingArrowsProcess"/>
    <dgm:cxn modelId="{C9DD4BBD-9F19-2B4C-B563-4ED39792C26A}" type="presParOf" srcId="{4AD23A03-BABA-D940-9FB5-EF356992E210}" destId="{71E7CC8B-0FD6-EB43-9A47-392EFC6E120D}" srcOrd="1" destOrd="0" presId="urn:microsoft.com/office/officeart/2009/3/layout/IncreasingArrowsProcess"/>
    <dgm:cxn modelId="{C4C4392C-9B30-5642-9CA1-3EFF8A64FDB2}" type="presParOf" srcId="{4AD23A03-BABA-D940-9FB5-EF356992E210}" destId="{83C23D5A-1B63-EA49-A5F3-1359071F99F2}" srcOrd="2" destOrd="0" presId="urn:microsoft.com/office/officeart/2009/3/layout/IncreasingArrowsProcess"/>
    <dgm:cxn modelId="{C4A81E9A-51EA-264C-B22D-CB64F1A6D673}" type="presParOf" srcId="{4AD23A03-BABA-D940-9FB5-EF356992E210}" destId="{C6AFA8B3-41C9-F841-AA39-C3D3F1E15DE7}" srcOrd="3" destOrd="0" presId="urn:microsoft.com/office/officeart/2009/3/layout/IncreasingArrowsProcess"/>
    <dgm:cxn modelId="{EB105752-E3D8-3044-9824-7E128E1ABF9C}" type="presParOf" srcId="{4AD23A03-BABA-D940-9FB5-EF356992E210}" destId="{B43C03CE-C2EB-6E4E-80D1-742ACF9E7881}" srcOrd="4" destOrd="0" presId="urn:microsoft.com/office/officeart/2009/3/layout/IncreasingArrowsProcess"/>
    <dgm:cxn modelId="{52DD7604-E3A2-824A-A823-1006EB9C6C34}" type="presParOf" srcId="{4AD23A03-BABA-D940-9FB5-EF356992E210}" destId="{2A617FE9-C692-9F47-A186-E1A0E097786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C8CA2D-F2E9-3742-9961-C880F2860C63}" type="doc">
      <dgm:prSet loTypeId="urn:microsoft.com/office/officeart/2008/layout/HorizontalMultiLevelHierarchy" loCatId="" qsTypeId="urn:microsoft.com/office/officeart/2005/8/quickstyle/simple5" qsCatId="simple" csTypeId="urn:microsoft.com/office/officeart/2005/8/colors/accent0_1" csCatId="mainScheme" phldr="1"/>
      <dgm:spPr/>
      <dgm:t>
        <a:bodyPr/>
        <a:lstStyle/>
        <a:p>
          <a:endParaRPr lang="en-US"/>
        </a:p>
      </dgm:t>
    </dgm:pt>
    <dgm:pt modelId="{B7997E0D-366D-CA45-A6C2-08A9BBBC02EF}">
      <dgm:prSet phldrT="[Text]" custT="1"/>
      <dgm:spPr/>
      <dgm:t>
        <a:bodyPr/>
        <a:lstStyle/>
        <a:p>
          <a:r>
            <a:rPr lang="en-US" sz="2800" dirty="0" smtClean="0"/>
            <a:t>Ley 142 de 1994 (SPA)</a:t>
          </a:r>
          <a:endParaRPr lang="en-US" sz="2800" dirty="0"/>
        </a:p>
      </dgm:t>
    </dgm:pt>
    <dgm:pt modelId="{D1F6432A-3280-9E46-A0EF-FB87D16C36A4}" type="parTrans" cxnId="{F2F1BE06-92B9-EF41-82C3-64315224DA64}">
      <dgm:prSet/>
      <dgm:spPr/>
      <dgm:t>
        <a:bodyPr/>
        <a:lstStyle/>
        <a:p>
          <a:endParaRPr lang="en-US"/>
        </a:p>
      </dgm:t>
    </dgm:pt>
    <dgm:pt modelId="{ED449CAA-8DC6-824E-98E5-DCB5E49F5B71}" type="sibTrans" cxnId="{F2F1BE06-92B9-EF41-82C3-64315224DA64}">
      <dgm:prSet/>
      <dgm:spPr/>
      <dgm:t>
        <a:bodyPr/>
        <a:lstStyle/>
        <a:p>
          <a:endParaRPr lang="en-US"/>
        </a:p>
      </dgm:t>
    </dgm:pt>
    <dgm:pt modelId="{6F7A718E-1931-114E-BCDB-67A2D03AE93F}">
      <dgm:prSet phldrT="[Text]"/>
      <dgm:spPr/>
      <dgm:t>
        <a:bodyPr/>
        <a:lstStyle/>
        <a:p>
          <a:r>
            <a:rPr lang="es-CO" dirty="0" smtClean="0"/>
            <a:t>Recolección y transporte de residuos sólidos </a:t>
          </a:r>
          <a:r>
            <a:rPr lang="es-CO" b="1" i="1" dirty="0" smtClean="0"/>
            <a:t>aprovechables y no aprovechables</a:t>
          </a:r>
          <a:r>
            <a:rPr lang="es-CO" dirty="0" smtClean="0"/>
            <a:t>, hasta el sitio de disposición final o hasta las estaciones de clasificación. </a:t>
          </a:r>
          <a:endParaRPr lang="en-US" dirty="0"/>
        </a:p>
      </dgm:t>
    </dgm:pt>
    <dgm:pt modelId="{35C07D6C-6C91-5A40-BC49-E7370098BBB8}" type="parTrans" cxnId="{7AC61338-3CD8-C943-84E6-EC7614CD6540}">
      <dgm:prSet/>
      <dgm:spPr/>
      <dgm:t>
        <a:bodyPr/>
        <a:lstStyle/>
        <a:p>
          <a:endParaRPr lang="en-US"/>
        </a:p>
      </dgm:t>
    </dgm:pt>
    <dgm:pt modelId="{B7232951-3917-744D-BE16-326F9BAD0604}" type="sibTrans" cxnId="{7AC61338-3CD8-C943-84E6-EC7614CD6540}">
      <dgm:prSet/>
      <dgm:spPr/>
      <dgm:t>
        <a:bodyPr/>
        <a:lstStyle/>
        <a:p>
          <a:endParaRPr lang="en-US"/>
        </a:p>
      </dgm:t>
    </dgm:pt>
    <dgm:pt modelId="{CA007D11-F20A-284D-A918-7886389050B0}">
      <dgm:prSet/>
      <dgm:spPr/>
      <dgm:t>
        <a:bodyPr/>
        <a:lstStyle/>
        <a:p>
          <a:r>
            <a:rPr lang="es-CO" dirty="0" smtClean="0"/>
            <a:t>Corte de Césped, Poda de árboles, limpieza de playas.   </a:t>
          </a:r>
          <a:endParaRPr lang="es-CO" dirty="0"/>
        </a:p>
      </dgm:t>
    </dgm:pt>
    <dgm:pt modelId="{5220AD3B-96B4-674F-A3D8-0600AE71E93D}" type="parTrans" cxnId="{C0EF386B-2AF3-3D40-9D2E-B41D6FBD86B1}">
      <dgm:prSet/>
      <dgm:spPr/>
      <dgm:t>
        <a:bodyPr/>
        <a:lstStyle/>
        <a:p>
          <a:endParaRPr lang="en-US"/>
        </a:p>
      </dgm:t>
    </dgm:pt>
    <dgm:pt modelId="{53C3452A-4D03-9445-912A-6B5AB16CDBEA}" type="sibTrans" cxnId="{C0EF386B-2AF3-3D40-9D2E-B41D6FBD86B1}">
      <dgm:prSet/>
      <dgm:spPr/>
      <dgm:t>
        <a:bodyPr/>
        <a:lstStyle/>
        <a:p>
          <a:endParaRPr lang="en-US"/>
        </a:p>
      </dgm:t>
    </dgm:pt>
    <dgm:pt modelId="{3B4A1D66-DDA0-1F45-8174-CAF898F48828}">
      <dgm:prSet/>
      <dgm:spPr/>
      <dgm:t>
        <a:bodyPr/>
        <a:lstStyle/>
        <a:p>
          <a:r>
            <a:rPr lang="es-CO" b="1" u="sng" dirty="0" smtClean="0"/>
            <a:t>No</a:t>
          </a:r>
          <a:r>
            <a:rPr lang="es-CO" dirty="0" smtClean="0"/>
            <a:t> aplica a la actividad de disposición final (Decreto 838 de 2005)</a:t>
          </a:r>
          <a:endParaRPr lang="es-CO" dirty="0"/>
        </a:p>
      </dgm:t>
    </dgm:pt>
    <dgm:pt modelId="{296709F1-9A71-2443-877B-DDB6B84B4970}" type="parTrans" cxnId="{7C567360-60F0-2648-98BD-AA5CB93A4EFE}">
      <dgm:prSet/>
      <dgm:spPr/>
      <dgm:t>
        <a:bodyPr/>
        <a:lstStyle/>
        <a:p>
          <a:endParaRPr lang="en-US"/>
        </a:p>
      </dgm:t>
    </dgm:pt>
    <dgm:pt modelId="{86A30E2C-ACBF-A44F-8A7A-9288C8AEBCED}" type="sibTrans" cxnId="{7C567360-60F0-2648-98BD-AA5CB93A4EFE}">
      <dgm:prSet/>
      <dgm:spPr/>
      <dgm:t>
        <a:bodyPr/>
        <a:lstStyle/>
        <a:p>
          <a:endParaRPr lang="en-US"/>
        </a:p>
      </dgm:t>
    </dgm:pt>
    <dgm:pt modelId="{702BC8BF-74CD-5F4A-8DC1-8E0C066E69C8}">
      <dgm:prSet/>
      <dgm:spPr/>
      <dgm:t>
        <a:bodyPr/>
        <a:lstStyle/>
        <a:p>
          <a:r>
            <a:rPr lang="es-CO" b="1" u="sng" dirty="0" smtClean="0"/>
            <a:t>No</a:t>
          </a:r>
          <a:r>
            <a:rPr lang="es-CO" dirty="0" smtClean="0"/>
            <a:t> aplica a los residuos peligrosos. </a:t>
          </a:r>
          <a:endParaRPr lang="es-CO" dirty="0"/>
        </a:p>
      </dgm:t>
    </dgm:pt>
    <dgm:pt modelId="{C166FC6A-6D3D-E849-BDA9-43C727072B5A}" type="parTrans" cxnId="{C31EFE0B-94BA-504E-9FF4-D18F89C2C97C}">
      <dgm:prSet/>
      <dgm:spPr/>
      <dgm:t>
        <a:bodyPr/>
        <a:lstStyle/>
        <a:p>
          <a:endParaRPr lang="en-US"/>
        </a:p>
      </dgm:t>
    </dgm:pt>
    <dgm:pt modelId="{7220F785-5CBC-EA4E-86D0-DD742A128A38}" type="sibTrans" cxnId="{C31EFE0B-94BA-504E-9FF4-D18F89C2C97C}">
      <dgm:prSet/>
      <dgm:spPr/>
      <dgm:t>
        <a:bodyPr/>
        <a:lstStyle/>
        <a:p>
          <a:endParaRPr lang="en-US"/>
        </a:p>
      </dgm:t>
    </dgm:pt>
    <dgm:pt modelId="{86EDE0D6-1E14-9742-B83C-586EAAC7C60D}" type="pres">
      <dgm:prSet presAssocID="{A6C8CA2D-F2E9-3742-9961-C880F2860C63}" presName="Name0" presStyleCnt="0">
        <dgm:presLayoutVars>
          <dgm:chPref val="1"/>
          <dgm:dir/>
          <dgm:animOne val="branch"/>
          <dgm:animLvl val="lvl"/>
          <dgm:resizeHandles val="exact"/>
        </dgm:presLayoutVars>
      </dgm:prSet>
      <dgm:spPr/>
      <dgm:t>
        <a:bodyPr/>
        <a:lstStyle/>
        <a:p>
          <a:endParaRPr lang="es-CO"/>
        </a:p>
      </dgm:t>
    </dgm:pt>
    <dgm:pt modelId="{1D6C4289-64F6-FA4C-B6C4-72A23750FBB5}" type="pres">
      <dgm:prSet presAssocID="{B7997E0D-366D-CA45-A6C2-08A9BBBC02EF}" presName="root1" presStyleCnt="0"/>
      <dgm:spPr/>
    </dgm:pt>
    <dgm:pt modelId="{8EA26B5F-A9C8-DD4F-9BCD-BF167B7FADDD}" type="pres">
      <dgm:prSet presAssocID="{B7997E0D-366D-CA45-A6C2-08A9BBBC02EF}" presName="LevelOneTextNode" presStyleLbl="node0" presStyleIdx="0" presStyleCnt="1" custScaleY="92913">
        <dgm:presLayoutVars>
          <dgm:chPref val="3"/>
        </dgm:presLayoutVars>
      </dgm:prSet>
      <dgm:spPr/>
      <dgm:t>
        <a:bodyPr/>
        <a:lstStyle/>
        <a:p>
          <a:endParaRPr lang="en-US"/>
        </a:p>
      </dgm:t>
    </dgm:pt>
    <dgm:pt modelId="{9FEFB4FF-504F-EE4B-ADE8-A246A3769169}" type="pres">
      <dgm:prSet presAssocID="{B7997E0D-366D-CA45-A6C2-08A9BBBC02EF}" presName="level2hierChild" presStyleCnt="0"/>
      <dgm:spPr/>
    </dgm:pt>
    <dgm:pt modelId="{1EBA6C23-15DF-9B4B-8C03-689A83B08E11}" type="pres">
      <dgm:prSet presAssocID="{35C07D6C-6C91-5A40-BC49-E7370098BBB8}" presName="conn2-1" presStyleLbl="parChTrans1D2" presStyleIdx="0" presStyleCnt="4"/>
      <dgm:spPr/>
      <dgm:t>
        <a:bodyPr/>
        <a:lstStyle/>
        <a:p>
          <a:endParaRPr lang="es-CO"/>
        </a:p>
      </dgm:t>
    </dgm:pt>
    <dgm:pt modelId="{D4E3C3D9-02F4-594F-B3A0-532A03AB5595}" type="pres">
      <dgm:prSet presAssocID="{35C07D6C-6C91-5A40-BC49-E7370098BBB8}" presName="connTx" presStyleLbl="parChTrans1D2" presStyleIdx="0" presStyleCnt="4"/>
      <dgm:spPr/>
      <dgm:t>
        <a:bodyPr/>
        <a:lstStyle/>
        <a:p>
          <a:endParaRPr lang="es-CO"/>
        </a:p>
      </dgm:t>
    </dgm:pt>
    <dgm:pt modelId="{ABA5F241-04B8-B945-AB07-DE67ABF8C11F}" type="pres">
      <dgm:prSet presAssocID="{6F7A718E-1931-114E-BCDB-67A2D03AE93F}" presName="root2" presStyleCnt="0"/>
      <dgm:spPr/>
    </dgm:pt>
    <dgm:pt modelId="{5E63B1DB-E7DD-AB47-9121-385041A7A451}" type="pres">
      <dgm:prSet presAssocID="{6F7A718E-1931-114E-BCDB-67A2D03AE93F}" presName="LevelTwoTextNode" presStyleLbl="node2" presStyleIdx="0" presStyleCnt="4" custScaleX="240955">
        <dgm:presLayoutVars>
          <dgm:chPref val="3"/>
        </dgm:presLayoutVars>
      </dgm:prSet>
      <dgm:spPr/>
      <dgm:t>
        <a:bodyPr/>
        <a:lstStyle/>
        <a:p>
          <a:endParaRPr lang="en-US"/>
        </a:p>
      </dgm:t>
    </dgm:pt>
    <dgm:pt modelId="{FD9F48D2-F100-2D4E-B005-B0DCCC285731}" type="pres">
      <dgm:prSet presAssocID="{6F7A718E-1931-114E-BCDB-67A2D03AE93F}" presName="level3hierChild" presStyleCnt="0"/>
      <dgm:spPr/>
    </dgm:pt>
    <dgm:pt modelId="{D539BFCD-44CC-B040-9827-0DC1453DBA2C}" type="pres">
      <dgm:prSet presAssocID="{5220AD3B-96B4-674F-A3D8-0600AE71E93D}" presName="conn2-1" presStyleLbl="parChTrans1D2" presStyleIdx="1" presStyleCnt="4"/>
      <dgm:spPr/>
      <dgm:t>
        <a:bodyPr/>
        <a:lstStyle/>
        <a:p>
          <a:endParaRPr lang="es-CO"/>
        </a:p>
      </dgm:t>
    </dgm:pt>
    <dgm:pt modelId="{6D15AEB2-FC0F-A144-909F-A00FFB89FA53}" type="pres">
      <dgm:prSet presAssocID="{5220AD3B-96B4-674F-A3D8-0600AE71E93D}" presName="connTx" presStyleLbl="parChTrans1D2" presStyleIdx="1" presStyleCnt="4"/>
      <dgm:spPr/>
      <dgm:t>
        <a:bodyPr/>
        <a:lstStyle/>
        <a:p>
          <a:endParaRPr lang="es-CO"/>
        </a:p>
      </dgm:t>
    </dgm:pt>
    <dgm:pt modelId="{A28B58A2-7CD3-2C4E-8924-DB9A345F73D2}" type="pres">
      <dgm:prSet presAssocID="{CA007D11-F20A-284D-A918-7886389050B0}" presName="root2" presStyleCnt="0"/>
      <dgm:spPr/>
    </dgm:pt>
    <dgm:pt modelId="{0689B22D-799A-A342-9BF7-A4342F128F5E}" type="pres">
      <dgm:prSet presAssocID="{CA007D11-F20A-284D-A918-7886389050B0}" presName="LevelTwoTextNode" presStyleLbl="node2" presStyleIdx="1" presStyleCnt="4" custScaleX="240955">
        <dgm:presLayoutVars>
          <dgm:chPref val="3"/>
        </dgm:presLayoutVars>
      </dgm:prSet>
      <dgm:spPr/>
      <dgm:t>
        <a:bodyPr/>
        <a:lstStyle/>
        <a:p>
          <a:endParaRPr lang="en-US"/>
        </a:p>
      </dgm:t>
    </dgm:pt>
    <dgm:pt modelId="{2DC80CBE-3B1A-304A-B698-84C864E59B08}" type="pres">
      <dgm:prSet presAssocID="{CA007D11-F20A-284D-A918-7886389050B0}" presName="level3hierChild" presStyleCnt="0"/>
      <dgm:spPr/>
    </dgm:pt>
    <dgm:pt modelId="{7D4267AF-0755-E24F-B370-618FEF49206F}" type="pres">
      <dgm:prSet presAssocID="{296709F1-9A71-2443-877B-DDB6B84B4970}" presName="conn2-1" presStyleLbl="parChTrans1D2" presStyleIdx="2" presStyleCnt="4"/>
      <dgm:spPr/>
      <dgm:t>
        <a:bodyPr/>
        <a:lstStyle/>
        <a:p>
          <a:endParaRPr lang="es-CO"/>
        </a:p>
      </dgm:t>
    </dgm:pt>
    <dgm:pt modelId="{273B86E1-0C02-7D47-BD07-56CBB39241D9}" type="pres">
      <dgm:prSet presAssocID="{296709F1-9A71-2443-877B-DDB6B84B4970}" presName="connTx" presStyleLbl="parChTrans1D2" presStyleIdx="2" presStyleCnt="4"/>
      <dgm:spPr/>
      <dgm:t>
        <a:bodyPr/>
        <a:lstStyle/>
        <a:p>
          <a:endParaRPr lang="es-CO"/>
        </a:p>
      </dgm:t>
    </dgm:pt>
    <dgm:pt modelId="{8229698A-2F07-EC46-9E72-9E2B32A65021}" type="pres">
      <dgm:prSet presAssocID="{3B4A1D66-DDA0-1F45-8174-CAF898F48828}" presName="root2" presStyleCnt="0"/>
      <dgm:spPr/>
    </dgm:pt>
    <dgm:pt modelId="{235163E6-4B1C-0D45-9998-93999FF5FB9D}" type="pres">
      <dgm:prSet presAssocID="{3B4A1D66-DDA0-1F45-8174-CAF898F48828}" presName="LevelTwoTextNode" presStyleLbl="node2" presStyleIdx="2" presStyleCnt="4" custScaleX="240955">
        <dgm:presLayoutVars>
          <dgm:chPref val="3"/>
        </dgm:presLayoutVars>
      </dgm:prSet>
      <dgm:spPr/>
      <dgm:t>
        <a:bodyPr/>
        <a:lstStyle/>
        <a:p>
          <a:endParaRPr lang="es-CO"/>
        </a:p>
      </dgm:t>
    </dgm:pt>
    <dgm:pt modelId="{A0B69554-BCFD-2748-A50B-1FC2982D1CD8}" type="pres">
      <dgm:prSet presAssocID="{3B4A1D66-DDA0-1F45-8174-CAF898F48828}" presName="level3hierChild" presStyleCnt="0"/>
      <dgm:spPr/>
    </dgm:pt>
    <dgm:pt modelId="{A4AF279A-BACB-F14B-AD47-F61DD4D4FAB1}" type="pres">
      <dgm:prSet presAssocID="{C166FC6A-6D3D-E849-BDA9-43C727072B5A}" presName="conn2-1" presStyleLbl="parChTrans1D2" presStyleIdx="3" presStyleCnt="4"/>
      <dgm:spPr/>
      <dgm:t>
        <a:bodyPr/>
        <a:lstStyle/>
        <a:p>
          <a:endParaRPr lang="es-CO"/>
        </a:p>
      </dgm:t>
    </dgm:pt>
    <dgm:pt modelId="{028221A7-D3D3-694F-810A-6585A6BAD3DA}" type="pres">
      <dgm:prSet presAssocID="{C166FC6A-6D3D-E849-BDA9-43C727072B5A}" presName="connTx" presStyleLbl="parChTrans1D2" presStyleIdx="3" presStyleCnt="4"/>
      <dgm:spPr/>
      <dgm:t>
        <a:bodyPr/>
        <a:lstStyle/>
        <a:p>
          <a:endParaRPr lang="es-CO"/>
        </a:p>
      </dgm:t>
    </dgm:pt>
    <dgm:pt modelId="{E2776C84-4EB5-3646-A519-857AD18F2822}" type="pres">
      <dgm:prSet presAssocID="{702BC8BF-74CD-5F4A-8DC1-8E0C066E69C8}" presName="root2" presStyleCnt="0"/>
      <dgm:spPr/>
    </dgm:pt>
    <dgm:pt modelId="{6EA16C03-1EF4-9A4F-8C56-07959C06F6BE}" type="pres">
      <dgm:prSet presAssocID="{702BC8BF-74CD-5F4A-8DC1-8E0C066E69C8}" presName="LevelTwoTextNode" presStyleLbl="node2" presStyleIdx="3" presStyleCnt="4" custScaleX="240955">
        <dgm:presLayoutVars>
          <dgm:chPref val="3"/>
        </dgm:presLayoutVars>
      </dgm:prSet>
      <dgm:spPr/>
      <dgm:t>
        <a:bodyPr/>
        <a:lstStyle/>
        <a:p>
          <a:endParaRPr lang="es-CO"/>
        </a:p>
      </dgm:t>
    </dgm:pt>
    <dgm:pt modelId="{27F3A9EA-663B-F840-B4A8-BEB3AA0D220B}" type="pres">
      <dgm:prSet presAssocID="{702BC8BF-74CD-5F4A-8DC1-8E0C066E69C8}" presName="level3hierChild" presStyleCnt="0"/>
      <dgm:spPr/>
    </dgm:pt>
  </dgm:ptLst>
  <dgm:cxnLst>
    <dgm:cxn modelId="{23FE8C11-4139-2748-AA53-7204028AD426}" type="presOf" srcId="{35C07D6C-6C91-5A40-BC49-E7370098BBB8}" destId="{D4E3C3D9-02F4-594F-B3A0-532A03AB5595}" srcOrd="1" destOrd="0" presId="urn:microsoft.com/office/officeart/2008/layout/HorizontalMultiLevelHierarchy"/>
    <dgm:cxn modelId="{066D7741-1A0E-354C-836F-1117EF14E4EE}" type="presOf" srcId="{296709F1-9A71-2443-877B-DDB6B84B4970}" destId="{273B86E1-0C02-7D47-BD07-56CBB39241D9}" srcOrd="1" destOrd="0" presId="urn:microsoft.com/office/officeart/2008/layout/HorizontalMultiLevelHierarchy"/>
    <dgm:cxn modelId="{8C5417E7-B809-0A4D-A18C-09F9DE8C0782}" type="presOf" srcId="{C166FC6A-6D3D-E849-BDA9-43C727072B5A}" destId="{028221A7-D3D3-694F-810A-6585A6BAD3DA}" srcOrd="1" destOrd="0" presId="urn:microsoft.com/office/officeart/2008/layout/HorizontalMultiLevelHierarchy"/>
    <dgm:cxn modelId="{ADB70871-54FE-4F4B-8DF4-0D724E04A943}" type="presOf" srcId="{702BC8BF-74CD-5F4A-8DC1-8E0C066E69C8}" destId="{6EA16C03-1EF4-9A4F-8C56-07959C06F6BE}" srcOrd="0" destOrd="0" presId="urn:microsoft.com/office/officeart/2008/layout/HorizontalMultiLevelHierarchy"/>
    <dgm:cxn modelId="{DA1F1AD7-62AC-FE48-9B21-BB85B7FA604C}" type="presOf" srcId="{5220AD3B-96B4-674F-A3D8-0600AE71E93D}" destId="{6D15AEB2-FC0F-A144-909F-A00FFB89FA53}" srcOrd="1" destOrd="0" presId="urn:microsoft.com/office/officeart/2008/layout/HorizontalMultiLevelHierarchy"/>
    <dgm:cxn modelId="{7AC61338-3CD8-C943-84E6-EC7614CD6540}" srcId="{B7997E0D-366D-CA45-A6C2-08A9BBBC02EF}" destId="{6F7A718E-1931-114E-BCDB-67A2D03AE93F}" srcOrd="0" destOrd="0" parTransId="{35C07D6C-6C91-5A40-BC49-E7370098BBB8}" sibTransId="{B7232951-3917-744D-BE16-326F9BAD0604}"/>
    <dgm:cxn modelId="{1F9F2C88-4884-094C-B7E5-B7F42BD8D739}" type="presOf" srcId="{5220AD3B-96B4-674F-A3D8-0600AE71E93D}" destId="{D539BFCD-44CC-B040-9827-0DC1453DBA2C}" srcOrd="0" destOrd="0" presId="urn:microsoft.com/office/officeart/2008/layout/HorizontalMultiLevelHierarchy"/>
    <dgm:cxn modelId="{9E10F33D-2692-F94D-9964-6CAABFC437B5}" type="presOf" srcId="{C166FC6A-6D3D-E849-BDA9-43C727072B5A}" destId="{A4AF279A-BACB-F14B-AD47-F61DD4D4FAB1}" srcOrd="0" destOrd="0" presId="urn:microsoft.com/office/officeart/2008/layout/HorizontalMultiLevelHierarchy"/>
    <dgm:cxn modelId="{0A1A73D8-9FDD-4746-BA25-287F0A3464D1}" type="presOf" srcId="{B7997E0D-366D-CA45-A6C2-08A9BBBC02EF}" destId="{8EA26B5F-A9C8-DD4F-9BCD-BF167B7FADDD}" srcOrd="0" destOrd="0" presId="urn:microsoft.com/office/officeart/2008/layout/HorizontalMultiLevelHierarchy"/>
    <dgm:cxn modelId="{A069C8C6-B046-7349-B470-53A72F6F19E5}" type="presOf" srcId="{296709F1-9A71-2443-877B-DDB6B84B4970}" destId="{7D4267AF-0755-E24F-B370-618FEF49206F}" srcOrd="0" destOrd="0" presId="urn:microsoft.com/office/officeart/2008/layout/HorizontalMultiLevelHierarchy"/>
    <dgm:cxn modelId="{C0EF386B-2AF3-3D40-9D2E-B41D6FBD86B1}" srcId="{B7997E0D-366D-CA45-A6C2-08A9BBBC02EF}" destId="{CA007D11-F20A-284D-A918-7886389050B0}" srcOrd="1" destOrd="0" parTransId="{5220AD3B-96B4-674F-A3D8-0600AE71E93D}" sibTransId="{53C3452A-4D03-9445-912A-6B5AB16CDBEA}"/>
    <dgm:cxn modelId="{0B3E4781-15F2-1741-87F0-94D1993CAF56}" type="presOf" srcId="{3B4A1D66-DDA0-1F45-8174-CAF898F48828}" destId="{235163E6-4B1C-0D45-9998-93999FF5FB9D}" srcOrd="0" destOrd="0" presId="urn:microsoft.com/office/officeart/2008/layout/HorizontalMultiLevelHierarchy"/>
    <dgm:cxn modelId="{9F915493-C70A-2243-9D13-1F561A529A22}" type="presOf" srcId="{6F7A718E-1931-114E-BCDB-67A2D03AE93F}" destId="{5E63B1DB-E7DD-AB47-9121-385041A7A451}" srcOrd="0" destOrd="0" presId="urn:microsoft.com/office/officeart/2008/layout/HorizontalMultiLevelHierarchy"/>
    <dgm:cxn modelId="{C6323D95-7981-1346-A37F-455838856EEF}" type="presOf" srcId="{35C07D6C-6C91-5A40-BC49-E7370098BBB8}" destId="{1EBA6C23-15DF-9B4B-8C03-689A83B08E11}" srcOrd="0" destOrd="0" presId="urn:microsoft.com/office/officeart/2008/layout/HorizontalMultiLevelHierarchy"/>
    <dgm:cxn modelId="{F2F1BE06-92B9-EF41-82C3-64315224DA64}" srcId="{A6C8CA2D-F2E9-3742-9961-C880F2860C63}" destId="{B7997E0D-366D-CA45-A6C2-08A9BBBC02EF}" srcOrd="0" destOrd="0" parTransId="{D1F6432A-3280-9E46-A0EF-FB87D16C36A4}" sibTransId="{ED449CAA-8DC6-824E-98E5-DCB5E49F5B71}"/>
    <dgm:cxn modelId="{7C567360-60F0-2648-98BD-AA5CB93A4EFE}" srcId="{B7997E0D-366D-CA45-A6C2-08A9BBBC02EF}" destId="{3B4A1D66-DDA0-1F45-8174-CAF898F48828}" srcOrd="2" destOrd="0" parTransId="{296709F1-9A71-2443-877B-DDB6B84B4970}" sibTransId="{86A30E2C-ACBF-A44F-8A7A-9288C8AEBCED}"/>
    <dgm:cxn modelId="{001EA6D0-0E6B-4048-BF3C-4C29F2A2FA77}" type="presOf" srcId="{A6C8CA2D-F2E9-3742-9961-C880F2860C63}" destId="{86EDE0D6-1E14-9742-B83C-586EAAC7C60D}" srcOrd="0" destOrd="0" presId="urn:microsoft.com/office/officeart/2008/layout/HorizontalMultiLevelHierarchy"/>
    <dgm:cxn modelId="{0BD1166D-6A59-7D41-948F-20A69AEAC8B4}" type="presOf" srcId="{CA007D11-F20A-284D-A918-7886389050B0}" destId="{0689B22D-799A-A342-9BF7-A4342F128F5E}" srcOrd="0" destOrd="0" presId="urn:microsoft.com/office/officeart/2008/layout/HorizontalMultiLevelHierarchy"/>
    <dgm:cxn modelId="{C31EFE0B-94BA-504E-9FF4-D18F89C2C97C}" srcId="{B7997E0D-366D-CA45-A6C2-08A9BBBC02EF}" destId="{702BC8BF-74CD-5F4A-8DC1-8E0C066E69C8}" srcOrd="3" destOrd="0" parTransId="{C166FC6A-6D3D-E849-BDA9-43C727072B5A}" sibTransId="{7220F785-5CBC-EA4E-86D0-DD742A128A38}"/>
    <dgm:cxn modelId="{AC870D77-0134-DE41-AF05-1E088963C2F8}" type="presParOf" srcId="{86EDE0D6-1E14-9742-B83C-586EAAC7C60D}" destId="{1D6C4289-64F6-FA4C-B6C4-72A23750FBB5}" srcOrd="0" destOrd="0" presId="urn:microsoft.com/office/officeart/2008/layout/HorizontalMultiLevelHierarchy"/>
    <dgm:cxn modelId="{A6F1BA16-E980-BD45-BB47-BA32CCFCF0E5}" type="presParOf" srcId="{1D6C4289-64F6-FA4C-B6C4-72A23750FBB5}" destId="{8EA26B5F-A9C8-DD4F-9BCD-BF167B7FADDD}" srcOrd="0" destOrd="0" presId="urn:microsoft.com/office/officeart/2008/layout/HorizontalMultiLevelHierarchy"/>
    <dgm:cxn modelId="{7DFA1587-737A-E048-81F3-0BB85BB91096}" type="presParOf" srcId="{1D6C4289-64F6-FA4C-B6C4-72A23750FBB5}" destId="{9FEFB4FF-504F-EE4B-ADE8-A246A3769169}" srcOrd="1" destOrd="0" presId="urn:microsoft.com/office/officeart/2008/layout/HorizontalMultiLevelHierarchy"/>
    <dgm:cxn modelId="{ABDE7209-1263-804A-814E-B73A026C6637}" type="presParOf" srcId="{9FEFB4FF-504F-EE4B-ADE8-A246A3769169}" destId="{1EBA6C23-15DF-9B4B-8C03-689A83B08E11}" srcOrd="0" destOrd="0" presId="urn:microsoft.com/office/officeart/2008/layout/HorizontalMultiLevelHierarchy"/>
    <dgm:cxn modelId="{6A5C64C7-C027-C647-9918-7553D1D81FCB}" type="presParOf" srcId="{1EBA6C23-15DF-9B4B-8C03-689A83B08E11}" destId="{D4E3C3D9-02F4-594F-B3A0-532A03AB5595}" srcOrd="0" destOrd="0" presId="urn:microsoft.com/office/officeart/2008/layout/HorizontalMultiLevelHierarchy"/>
    <dgm:cxn modelId="{15A70CFB-E971-D349-B874-AC41DCA60C97}" type="presParOf" srcId="{9FEFB4FF-504F-EE4B-ADE8-A246A3769169}" destId="{ABA5F241-04B8-B945-AB07-DE67ABF8C11F}" srcOrd="1" destOrd="0" presId="urn:microsoft.com/office/officeart/2008/layout/HorizontalMultiLevelHierarchy"/>
    <dgm:cxn modelId="{225B3637-B2A4-3140-BAA0-31090A4B7803}" type="presParOf" srcId="{ABA5F241-04B8-B945-AB07-DE67ABF8C11F}" destId="{5E63B1DB-E7DD-AB47-9121-385041A7A451}" srcOrd="0" destOrd="0" presId="urn:microsoft.com/office/officeart/2008/layout/HorizontalMultiLevelHierarchy"/>
    <dgm:cxn modelId="{1B4FACBB-0E39-0B44-ADA8-E0129EA2752B}" type="presParOf" srcId="{ABA5F241-04B8-B945-AB07-DE67ABF8C11F}" destId="{FD9F48D2-F100-2D4E-B005-B0DCCC285731}" srcOrd="1" destOrd="0" presId="urn:microsoft.com/office/officeart/2008/layout/HorizontalMultiLevelHierarchy"/>
    <dgm:cxn modelId="{7F6EB909-D27E-094C-B428-D90A122B6010}" type="presParOf" srcId="{9FEFB4FF-504F-EE4B-ADE8-A246A3769169}" destId="{D539BFCD-44CC-B040-9827-0DC1453DBA2C}" srcOrd="2" destOrd="0" presId="urn:microsoft.com/office/officeart/2008/layout/HorizontalMultiLevelHierarchy"/>
    <dgm:cxn modelId="{687C5ED4-D013-1344-8B97-93A71F33942B}" type="presParOf" srcId="{D539BFCD-44CC-B040-9827-0DC1453DBA2C}" destId="{6D15AEB2-FC0F-A144-909F-A00FFB89FA53}" srcOrd="0" destOrd="0" presId="urn:microsoft.com/office/officeart/2008/layout/HorizontalMultiLevelHierarchy"/>
    <dgm:cxn modelId="{6BF4D453-F10A-B844-9593-8B5DBC3A9A39}" type="presParOf" srcId="{9FEFB4FF-504F-EE4B-ADE8-A246A3769169}" destId="{A28B58A2-7CD3-2C4E-8924-DB9A345F73D2}" srcOrd="3" destOrd="0" presId="urn:microsoft.com/office/officeart/2008/layout/HorizontalMultiLevelHierarchy"/>
    <dgm:cxn modelId="{5AEDEEDC-2D75-5A47-BD37-156F60B536A8}" type="presParOf" srcId="{A28B58A2-7CD3-2C4E-8924-DB9A345F73D2}" destId="{0689B22D-799A-A342-9BF7-A4342F128F5E}" srcOrd="0" destOrd="0" presId="urn:microsoft.com/office/officeart/2008/layout/HorizontalMultiLevelHierarchy"/>
    <dgm:cxn modelId="{3008901D-6B56-7A4C-A432-B67858F6FB23}" type="presParOf" srcId="{A28B58A2-7CD3-2C4E-8924-DB9A345F73D2}" destId="{2DC80CBE-3B1A-304A-B698-84C864E59B08}" srcOrd="1" destOrd="0" presId="urn:microsoft.com/office/officeart/2008/layout/HorizontalMultiLevelHierarchy"/>
    <dgm:cxn modelId="{E0796DA0-2394-E941-BA7B-E9BE517A8289}" type="presParOf" srcId="{9FEFB4FF-504F-EE4B-ADE8-A246A3769169}" destId="{7D4267AF-0755-E24F-B370-618FEF49206F}" srcOrd="4" destOrd="0" presId="urn:microsoft.com/office/officeart/2008/layout/HorizontalMultiLevelHierarchy"/>
    <dgm:cxn modelId="{0455C826-BBBF-7B41-BEE0-C7AB4B2D77CA}" type="presParOf" srcId="{7D4267AF-0755-E24F-B370-618FEF49206F}" destId="{273B86E1-0C02-7D47-BD07-56CBB39241D9}" srcOrd="0" destOrd="0" presId="urn:microsoft.com/office/officeart/2008/layout/HorizontalMultiLevelHierarchy"/>
    <dgm:cxn modelId="{9D6F3DF0-EB0B-FC4F-B8CA-DBCCE5C7025E}" type="presParOf" srcId="{9FEFB4FF-504F-EE4B-ADE8-A246A3769169}" destId="{8229698A-2F07-EC46-9E72-9E2B32A65021}" srcOrd="5" destOrd="0" presId="urn:microsoft.com/office/officeart/2008/layout/HorizontalMultiLevelHierarchy"/>
    <dgm:cxn modelId="{B912AB7B-AF5A-3E45-8DDD-F9D3873C6384}" type="presParOf" srcId="{8229698A-2F07-EC46-9E72-9E2B32A65021}" destId="{235163E6-4B1C-0D45-9998-93999FF5FB9D}" srcOrd="0" destOrd="0" presId="urn:microsoft.com/office/officeart/2008/layout/HorizontalMultiLevelHierarchy"/>
    <dgm:cxn modelId="{21DC8549-3089-6049-BD38-5FBD34EB0E44}" type="presParOf" srcId="{8229698A-2F07-EC46-9E72-9E2B32A65021}" destId="{A0B69554-BCFD-2748-A50B-1FC2982D1CD8}" srcOrd="1" destOrd="0" presId="urn:microsoft.com/office/officeart/2008/layout/HorizontalMultiLevelHierarchy"/>
    <dgm:cxn modelId="{99204AEA-45E3-8C42-87A6-C06F22AABBBD}" type="presParOf" srcId="{9FEFB4FF-504F-EE4B-ADE8-A246A3769169}" destId="{A4AF279A-BACB-F14B-AD47-F61DD4D4FAB1}" srcOrd="6" destOrd="0" presId="urn:microsoft.com/office/officeart/2008/layout/HorizontalMultiLevelHierarchy"/>
    <dgm:cxn modelId="{FDD92E83-49CD-4142-A15D-29453C0FE911}" type="presParOf" srcId="{A4AF279A-BACB-F14B-AD47-F61DD4D4FAB1}" destId="{028221A7-D3D3-694F-810A-6585A6BAD3DA}" srcOrd="0" destOrd="0" presId="urn:microsoft.com/office/officeart/2008/layout/HorizontalMultiLevelHierarchy"/>
    <dgm:cxn modelId="{AE53D837-E6C5-0142-939A-B809B8AEAA45}" type="presParOf" srcId="{9FEFB4FF-504F-EE4B-ADE8-A246A3769169}" destId="{E2776C84-4EB5-3646-A519-857AD18F2822}" srcOrd="7" destOrd="0" presId="urn:microsoft.com/office/officeart/2008/layout/HorizontalMultiLevelHierarchy"/>
    <dgm:cxn modelId="{ABDADE1B-F0DE-1F4D-9018-7BFC56D24CEA}" type="presParOf" srcId="{E2776C84-4EB5-3646-A519-857AD18F2822}" destId="{6EA16C03-1EF4-9A4F-8C56-07959C06F6BE}" srcOrd="0" destOrd="0" presId="urn:microsoft.com/office/officeart/2008/layout/HorizontalMultiLevelHierarchy"/>
    <dgm:cxn modelId="{BFA83BFC-467E-D048-BCB1-AAAFE6922AE0}" type="presParOf" srcId="{E2776C84-4EB5-3646-A519-857AD18F2822}" destId="{27F3A9EA-663B-F840-B4A8-BEB3AA0D220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6B5B42-4073-3B47-990A-17591B62F09D}" type="doc">
      <dgm:prSet loTypeId="urn:microsoft.com/office/officeart/2005/8/layout/default" loCatId="" qsTypeId="urn:microsoft.com/office/officeart/2005/8/quickstyle/3D1" qsCatId="3D" csTypeId="urn:microsoft.com/office/officeart/2005/8/colors/colorful2" csCatId="colorful" phldr="1"/>
      <dgm:spPr/>
      <dgm:t>
        <a:bodyPr/>
        <a:lstStyle/>
        <a:p>
          <a:endParaRPr lang="en-US"/>
        </a:p>
      </dgm:t>
    </dgm:pt>
    <dgm:pt modelId="{DAE0FA64-2580-7A46-9588-17C6565FC455}">
      <dgm:prSet phldrT="[Text]"/>
      <dgm:spPr/>
      <dgm:t>
        <a:bodyPr/>
        <a:lstStyle/>
        <a:p>
          <a:r>
            <a:rPr lang="es-CO" i="0" smtClean="0"/>
            <a:t>Las empresas de servicios públicos.</a:t>
          </a:r>
          <a:endParaRPr lang="en-US" i="0" dirty="0"/>
        </a:p>
      </dgm:t>
    </dgm:pt>
    <dgm:pt modelId="{D797D3CA-8008-D24C-935F-B2BA469E8708}" type="parTrans" cxnId="{FBAA19D0-F4A4-4E43-8D81-D63151F2DC6D}">
      <dgm:prSet/>
      <dgm:spPr/>
      <dgm:t>
        <a:bodyPr/>
        <a:lstStyle/>
        <a:p>
          <a:endParaRPr lang="en-US" i="0"/>
        </a:p>
      </dgm:t>
    </dgm:pt>
    <dgm:pt modelId="{883C4C10-A138-F543-BBEB-F3041571A684}" type="sibTrans" cxnId="{FBAA19D0-F4A4-4E43-8D81-D63151F2DC6D}">
      <dgm:prSet/>
      <dgm:spPr/>
      <dgm:t>
        <a:bodyPr/>
        <a:lstStyle/>
        <a:p>
          <a:endParaRPr lang="en-US" i="0"/>
        </a:p>
      </dgm:t>
    </dgm:pt>
    <dgm:pt modelId="{4B666C18-CB0B-6643-A99E-4969567F47AB}">
      <dgm:prSet/>
      <dgm:spPr/>
      <dgm:t>
        <a:bodyPr/>
        <a:lstStyle/>
        <a:p>
          <a:r>
            <a:rPr lang="es-CO" i="0" smtClean="0"/>
            <a:t>Las personas naturales o jurídicas que produzcan para ellas mismas, o como consecuencia o complemento de su actividad principal, los bienes y servicios propios del objeto de las empresas de servicios públicos.</a:t>
          </a:r>
          <a:endParaRPr lang="es-ES_tradnl" i="0" dirty="0"/>
        </a:p>
      </dgm:t>
    </dgm:pt>
    <dgm:pt modelId="{8E90D151-137C-A14D-9F1A-9A246950F582}" type="parTrans" cxnId="{BE0719BD-DE7C-5948-88C2-5A201C419E02}">
      <dgm:prSet/>
      <dgm:spPr/>
      <dgm:t>
        <a:bodyPr/>
        <a:lstStyle/>
        <a:p>
          <a:endParaRPr lang="en-US" i="0"/>
        </a:p>
      </dgm:t>
    </dgm:pt>
    <dgm:pt modelId="{FC07F877-214D-CB45-9F43-B5BEDD93C6F9}" type="sibTrans" cxnId="{BE0719BD-DE7C-5948-88C2-5A201C419E02}">
      <dgm:prSet/>
      <dgm:spPr/>
      <dgm:t>
        <a:bodyPr/>
        <a:lstStyle/>
        <a:p>
          <a:endParaRPr lang="en-US" i="0"/>
        </a:p>
      </dgm:t>
    </dgm:pt>
    <dgm:pt modelId="{43E032F8-730D-7E44-8216-BF3FACB845DE}">
      <dgm:prSet/>
      <dgm:spPr/>
      <dgm:t>
        <a:bodyPr/>
        <a:lstStyle/>
        <a:p>
          <a:r>
            <a:rPr lang="es-CO" i="0" smtClean="0"/>
            <a:t>Los municipios cuando asuman en forma directa, a través de su administración central, la prestación de los servicios públicos, conforme a lo dispuesto en esta Ley.</a:t>
          </a:r>
          <a:endParaRPr lang="es-ES_tradnl" i="0" dirty="0"/>
        </a:p>
      </dgm:t>
    </dgm:pt>
    <dgm:pt modelId="{876D8D8C-B3C6-D04E-B349-4311660BE2AD}" type="parTrans" cxnId="{646F286D-3409-ED4C-9041-13B7E26EA45E}">
      <dgm:prSet/>
      <dgm:spPr/>
      <dgm:t>
        <a:bodyPr/>
        <a:lstStyle/>
        <a:p>
          <a:endParaRPr lang="en-US" i="0"/>
        </a:p>
      </dgm:t>
    </dgm:pt>
    <dgm:pt modelId="{28ED8E1A-D088-274E-A8E4-28A22584C479}" type="sibTrans" cxnId="{646F286D-3409-ED4C-9041-13B7E26EA45E}">
      <dgm:prSet/>
      <dgm:spPr/>
      <dgm:t>
        <a:bodyPr/>
        <a:lstStyle/>
        <a:p>
          <a:endParaRPr lang="en-US" i="0"/>
        </a:p>
      </dgm:t>
    </dgm:pt>
    <dgm:pt modelId="{5836267D-E4D3-9D4E-ADE1-82AAF993F407}">
      <dgm:prSet/>
      <dgm:spPr/>
      <dgm:t>
        <a:bodyPr/>
        <a:lstStyle/>
        <a:p>
          <a:r>
            <a:rPr lang="es-CO" i="0" dirty="0" smtClean="0"/>
            <a:t>Las organizaciones autorizadas conforme a esta Ley para prestar servicios públicos en municipios menores en zonas rurales y en áreas o zonas urbanas específicas.</a:t>
          </a:r>
          <a:endParaRPr lang="es-ES_tradnl" i="0" dirty="0"/>
        </a:p>
      </dgm:t>
    </dgm:pt>
    <dgm:pt modelId="{BC634E79-8054-E542-B115-116A96AF44CB}" type="parTrans" cxnId="{7C58EC20-9A2D-674E-9410-96002B9CF0EC}">
      <dgm:prSet/>
      <dgm:spPr/>
      <dgm:t>
        <a:bodyPr/>
        <a:lstStyle/>
        <a:p>
          <a:endParaRPr lang="en-US" i="0"/>
        </a:p>
      </dgm:t>
    </dgm:pt>
    <dgm:pt modelId="{0D500CCF-F110-2A47-BAB4-27A68CBE9EF8}" type="sibTrans" cxnId="{7C58EC20-9A2D-674E-9410-96002B9CF0EC}">
      <dgm:prSet/>
      <dgm:spPr/>
      <dgm:t>
        <a:bodyPr/>
        <a:lstStyle/>
        <a:p>
          <a:endParaRPr lang="en-US" i="0"/>
        </a:p>
      </dgm:t>
    </dgm:pt>
    <dgm:pt modelId="{F71B11DE-BBD5-D941-8914-128B79C0B0FA}">
      <dgm:prSet/>
      <dgm:spPr/>
      <dgm:t>
        <a:bodyPr/>
        <a:lstStyle/>
        <a:p>
          <a:r>
            <a:rPr lang="es-CO" i="0" dirty="0" smtClean="0"/>
            <a:t>Las entidades autorizadas para prestar servicios públicos durante los períodos de transición previstos en esta Ley.</a:t>
          </a:r>
          <a:endParaRPr lang="es-ES_tradnl" i="0" dirty="0"/>
        </a:p>
      </dgm:t>
    </dgm:pt>
    <dgm:pt modelId="{25F72D3A-9515-EA46-ADC5-AA67D3A9DEFF}" type="parTrans" cxnId="{C8E2A010-4CED-134F-880B-BEB82FCF0CA9}">
      <dgm:prSet/>
      <dgm:spPr/>
      <dgm:t>
        <a:bodyPr/>
        <a:lstStyle/>
        <a:p>
          <a:endParaRPr lang="en-US" i="0"/>
        </a:p>
      </dgm:t>
    </dgm:pt>
    <dgm:pt modelId="{7647BF7D-4795-7343-A479-7D760DDBEF66}" type="sibTrans" cxnId="{C8E2A010-4CED-134F-880B-BEB82FCF0CA9}">
      <dgm:prSet/>
      <dgm:spPr/>
      <dgm:t>
        <a:bodyPr/>
        <a:lstStyle/>
        <a:p>
          <a:endParaRPr lang="en-US" i="0"/>
        </a:p>
      </dgm:t>
    </dgm:pt>
    <dgm:pt modelId="{E75DEC82-D1F6-864D-9601-8D95CEDFA6BE}">
      <dgm:prSet/>
      <dgm:spPr/>
      <dgm:t>
        <a:bodyPr/>
        <a:lstStyle/>
        <a:p>
          <a:r>
            <a:rPr lang="es-CO" i="0" dirty="0" smtClean="0"/>
            <a:t>Las entidades descentralizadas de cualquier orden territorial o nacional que al momento de expedirse esta Ley estén prestando cualquiera de los servicios públicos.</a:t>
          </a:r>
          <a:endParaRPr lang="es-ES_tradnl" i="0" dirty="0"/>
        </a:p>
      </dgm:t>
    </dgm:pt>
    <dgm:pt modelId="{8B41A68B-19C1-5943-86EA-6EB15AAA30AC}" type="parTrans" cxnId="{7BABA8AF-9F17-DB4D-83C2-97B7B552283C}">
      <dgm:prSet/>
      <dgm:spPr/>
      <dgm:t>
        <a:bodyPr/>
        <a:lstStyle/>
        <a:p>
          <a:endParaRPr lang="en-US" i="0"/>
        </a:p>
      </dgm:t>
    </dgm:pt>
    <dgm:pt modelId="{79C3E108-0453-D64A-96C1-41F707F1ABCF}" type="sibTrans" cxnId="{7BABA8AF-9F17-DB4D-83C2-97B7B552283C}">
      <dgm:prSet/>
      <dgm:spPr/>
      <dgm:t>
        <a:bodyPr/>
        <a:lstStyle/>
        <a:p>
          <a:endParaRPr lang="en-US" i="0"/>
        </a:p>
      </dgm:t>
    </dgm:pt>
    <dgm:pt modelId="{C3996D14-3C09-924C-98FC-3833DE02EC57}" type="pres">
      <dgm:prSet presAssocID="{166B5B42-4073-3B47-990A-17591B62F09D}" presName="diagram" presStyleCnt="0">
        <dgm:presLayoutVars>
          <dgm:dir/>
          <dgm:resizeHandles val="exact"/>
        </dgm:presLayoutVars>
      </dgm:prSet>
      <dgm:spPr/>
      <dgm:t>
        <a:bodyPr/>
        <a:lstStyle/>
        <a:p>
          <a:endParaRPr lang="es-CO"/>
        </a:p>
      </dgm:t>
    </dgm:pt>
    <dgm:pt modelId="{EB2E689F-89D0-3940-B088-670DE5107111}" type="pres">
      <dgm:prSet presAssocID="{DAE0FA64-2580-7A46-9588-17C6565FC455}" presName="node" presStyleLbl="node1" presStyleIdx="0" presStyleCnt="6">
        <dgm:presLayoutVars>
          <dgm:bulletEnabled val="1"/>
        </dgm:presLayoutVars>
      </dgm:prSet>
      <dgm:spPr/>
      <dgm:t>
        <a:bodyPr/>
        <a:lstStyle/>
        <a:p>
          <a:endParaRPr lang="en-US"/>
        </a:p>
      </dgm:t>
    </dgm:pt>
    <dgm:pt modelId="{1D69D605-E5ED-9742-9FA1-84D47F3EA827}" type="pres">
      <dgm:prSet presAssocID="{883C4C10-A138-F543-BBEB-F3041571A684}" presName="sibTrans" presStyleCnt="0"/>
      <dgm:spPr/>
    </dgm:pt>
    <dgm:pt modelId="{578E33AB-A6A0-F242-8796-5A85FFED376F}" type="pres">
      <dgm:prSet presAssocID="{4B666C18-CB0B-6643-A99E-4969567F47AB}" presName="node" presStyleLbl="node1" presStyleIdx="1" presStyleCnt="6">
        <dgm:presLayoutVars>
          <dgm:bulletEnabled val="1"/>
        </dgm:presLayoutVars>
      </dgm:prSet>
      <dgm:spPr/>
      <dgm:t>
        <a:bodyPr/>
        <a:lstStyle/>
        <a:p>
          <a:endParaRPr lang="es-CO"/>
        </a:p>
      </dgm:t>
    </dgm:pt>
    <dgm:pt modelId="{08C4B666-1009-1B41-9D7F-5E92467A5FDD}" type="pres">
      <dgm:prSet presAssocID="{FC07F877-214D-CB45-9F43-B5BEDD93C6F9}" presName="sibTrans" presStyleCnt="0"/>
      <dgm:spPr/>
    </dgm:pt>
    <dgm:pt modelId="{0EC18036-EF76-BC4B-BA5E-8E988BF558F3}" type="pres">
      <dgm:prSet presAssocID="{43E032F8-730D-7E44-8216-BF3FACB845DE}" presName="node" presStyleLbl="node1" presStyleIdx="2" presStyleCnt="6">
        <dgm:presLayoutVars>
          <dgm:bulletEnabled val="1"/>
        </dgm:presLayoutVars>
      </dgm:prSet>
      <dgm:spPr/>
      <dgm:t>
        <a:bodyPr/>
        <a:lstStyle/>
        <a:p>
          <a:endParaRPr lang="es-CO"/>
        </a:p>
      </dgm:t>
    </dgm:pt>
    <dgm:pt modelId="{0BAB9669-079C-8046-9050-F82FA41E70B9}" type="pres">
      <dgm:prSet presAssocID="{28ED8E1A-D088-274E-A8E4-28A22584C479}" presName="sibTrans" presStyleCnt="0"/>
      <dgm:spPr/>
    </dgm:pt>
    <dgm:pt modelId="{5725E778-2E7A-DA46-B4AD-22092C27D45B}" type="pres">
      <dgm:prSet presAssocID="{5836267D-E4D3-9D4E-ADE1-82AAF993F407}" presName="node" presStyleLbl="node1" presStyleIdx="3" presStyleCnt="6">
        <dgm:presLayoutVars>
          <dgm:bulletEnabled val="1"/>
        </dgm:presLayoutVars>
      </dgm:prSet>
      <dgm:spPr/>
      <dgm:t>
        <a:bodyPr/>
        <a:lstStyle/>
        <a:p>
          <a:endParaRPr lang="es-CO"/>
        </a:p>
      </dgm:t>
    </dgm:pt>
    <dgm:pt modelId="{979A0FBF-0F9E-DC4A-8ECA-B27B057B7603}" type="pres">
      <dgm:prSet presAssocID="{0D500CCF-F110-2A47-BAB4-27A68CBE9EF8}" presName="sibTrans" presStyleCnt="0"/>
      <dgm:spPr/>
    </dgm:pt>
    <dgm:pt modelId="{C943D374-2F6C-7E40-B2B3-69A85928E80A}" type="pres">
      <dgm:prSet presAssocID="{F71B11DE-BBD5-D941-8914-128B79C0B0FA}" presName="node" presStyleLbl="node1" presStyleIdx="4" presStyleCnt="6">
        <dgm:presLayoutVars>
          <dgm:bulletEnabled val="1"/>
        </dgm:presLayoutVars>
      </dgm:prSet>
      <dgm:spPr/>
      <dgm:t>
        <a:bodyPr/>
        <a:lstStyle/>
        <a:p>
          <a:endParaRPr lang="es-CO"/>
        </a:p>
      </dgm:t>
    </dgm:pt>
    <dgm:pt modelId="{39BCCB54-5F6F-9E4A-84D8-C31E249A3C0E}" type="pres">
      <dgm:prSet presAssocID="{7647BF7D-4795-7343-A479-7D760DDBEF66}" presName="sibTrans" presStyleCnt="0"/>
      <dgm:spPr/>
    </dgm:pt>
    <dgm:pt modelId="{1362F044-4307-2847-B9F5-89659295F7F1}" type="pres">
      <dgm:prSet presAssocID="{E75DEC82-D1F6-864D-9601-8D95CEDFA6BE}" presName="node" presStyleLbl="node1" presStyleIdx="5" presStyleCnt="6">
        <dgm:presLayoutVars>
          <dgm:bulletEnabled val="1"/>
        </dgm:presLayoutVars>
      </dgm:prSet>
      <dgm:spPr/>
      <dgm:t>
        <a:bodyPr/>
        <a:lstStyle/>
        <a:p>
          <a:endParaRPr lang="en-US"/>
        </a:p>
      </dgm:t>
    </dgm:pt>
  </dgm:ptLst>
  <dgm:cxnLst>
    <dgm:cxn modelId="{0662FDCD-F45C-C443-8B60-5D22BAA27937}" type="presOf" srcId="{5836267D-E4D3-9D4E-ADE1-82AAF993F407}" destId="{5725E778-2E7A-DA46-B4AD-22092C27D45B}" srcOrd="0" destOrd="0" presId="urn:microsoft.com/office/officeart/2005/8/layout/default"/>
    <dgm:cxn modelId="{498CD4C1-AE96-684B-BC70-7ED98B0D0638}" type="presOf" srcId="{F71B11DE-BBD5-D941-8914-128B79C0B0FA}" destId="{C943D374-2F6C-7E40-B2B3-69A85928E80A}" srcOrd="0" destOrd="0" presId="urn:microsoft.com/office/officeart/2005/8/layout/default"/>
    <dgm:cxn modelId="{7BABA8AF-9F17-DB4D-83C2-97B7B552283C}" srcId="{166B5B42-4073-3B47-990A-17591B62F09D}" destId="{E75DEC82-D1F6-864D-9601-8D95CEDFA6BE}" srcOrd="5" destOrd="0" parTransId="{8B41A68B-19C1-5943-86EA-6EB15AAA30AC}" sibTransId="{79C3E108-0453-D64A-96C1-41F707F1ABCF}"/>
    <dgm:cxn modelId="{C1FB97FF-434E-904C-9437-D635BA38D61C}" type="presOf" srcId="{4B666C18-CB0B-6643-A99E-4969567F47AB}" destId="{578E33AB-A6A0-F242-8796-5A85FFED376F}" srcOrd="0" destOrd="0" presId="urn:microsoft.com/office/officeart/2005/8/layout/default"/>
    <dgm:cxn modelId="{646F286D-3409-ED4C-9041-13B7E26EA45E}" srcId="{166B5B42-4073-3B47-990A-17591B62F09D}" destId="{43E032F8-730D-7E44-8216-BF3FACB845DE}" srcOrd="2" destOrd="0" parTransId="{876D8D8C-B3C6-D04E-B349-4311660BE2AD}" sibTransId="{28ED8E1A-D088-274E-A8E4-28A22584C479}"/>
    <dgm:cxn modelId="{F94878CB-6E40-1842-A286-A27A58D97EBC}" type="presOf" srcId="{DAE0FA64-2580-7A46-9588-17C6565FC455}" destId="{EB2E689F-89D0-3940-B088-670DE5107111}" srcOrd="0" destOrd="0" presId="urn:microsoft.com/office/officeart/2005/8/layout/default"/>
    <dgm:cxn modelId="{BE0719BD-DE7C-5948-88C2-5A201C419E02}" srcId="{166B5B42-4073-3B47-990A-17591B62F09D}" destId="{4B666C18-CB0B-6643-A99E-4969567F47AB}" srcOrd="1" destOrd="0" parTransId="{8E90D151-137C-A14D-9F1A-9A246950F582}" sibTransId="{FC07F877-214D-CB45-9F43-B5BEDD93C6F9}"/>
    <dgm:cxn modelId="{7F0C2858-6531-894A-AFBE-24F49290799B}" type="presOf" srcId="{166B5B42-4073-3B47-990A-17591B62F09D}" destId="{C3996D14-3C09-924C-98FC-3833DE02EC57}" srcOrd="0" destOrd="0" presId="urn:microsoft.com/office/officeart/2005/8/layout/default"/>
    <dgm:cxn modelId="{C8E2A010-4CED-134F-880B-BEB82FCF0CA9}" srcId="{166B5B42-4073-3B47-990A-17591B62F09D}" destId="{F71B11DE-BBD5-D941-8914-128B79C0B0FA}" srcOrd="4" destOrd="0" parTransId="{25F72D3A-9515-EA46-ADC5-AA67D3A9DEFF}" sibTransId="{7647BF7D-4795-7343-A479-7D760DDBEF66}"/>
    <dgm:cxn modelId="{FBAA19D0-F4A4-4E43-8D81-D63151F2DC6D}" srcId="{166B5B42-4073-3B47-990A-17591B62F09D}" destId="{DAE0FA64-2580-7A46-9588-17C6565FC455}" srcOrd="0" destOrd="0" parTransId="{D797D3CA-8008-D24C-935F-B2BA469E8708}" sibTransId="{883C4C10-A138-F543-BBEB-F3041571A684}"/>
    <dgm:cxn modelId="{90133AC3-0B6A-B641-93C0-A2561DBA5ED3}" type="presOf" srcId="{43E032F8-730D-7E44-8216-BF3FACB845DE}" destId="{0EC18036-EF76-BC4B-BA5E-8E988BF558F3}" srcOrd="0" destOrd="0" presId="urn:microsoft.com/office/officeart/2005/8/layout/default"/>
    <dgm:cxn modelId="{48C917C7-AE60-214A-9250-B080E005C89D}" type="presOf" srcId="{E75DEC82-D1F6-864D-9601-8D95CEDFA6BE}" destId="{1362F044-4307-2847-B9F5-89659295F7F1}" srcOrd="0" destOrd="0" presId="urn:microsoft.com/office/officeart/2005/8/layout/default"/>
    <dgm:cxn modelId="{7C58EC20-9A2D-674E-9410-96002B9CF0EC}" srcId="{166B5B42-4073-3B47-990A-17591B62F09D}" destId="{5836267D-E4D3-9D4E-ADE1-82AAF993F407}" srcOrd="3" destOrd="0" parTransId="{BC634E79-8054-E542-B115-116A96AF44CB}" sibTransId="{0D500CCF-F110-2A47-BAB4-27A68CBE9EF8}"/>
    <dgm:cxn modelId="{2C9EE3E8-067E-AF4D-9990-B6D389BAC17A}" type="presParOf" srcId="{C3996D14-3C09-924C-98FC-3833DE02EC57}" destId="{EB2E689F-89D0-3940-B088-670DE5107111}" srcOrd="0" destOrd="0" presId="urn:microsoft.com/office/officeart/2005/8/layout/default"/>
    <dgm:cxn modelId="{AC87538E-8407-624E-9AE9-E3220B2E0D5D}" type="presParOf" srcId="{C3996D14-3C09-924C-98FC-3833DE02EC57}" destId="{1D69D605-E5ED-9742-9FA1-84D47F3EA827}" srcOrd="1" destOrd="0" presId="urn:microsoft.com/office/officeart/2005/8/layout/default"/>
    <dgm:cxn modelId="{37BC0289-4D69-3B46-BD82-4EECD761BF98}" type="presParOf" srcId="{C3996D14-3C09-924C-98FC-3833DE02EC57}" destId="{578E33AB-A6A0-F242-8796-5A85FFED376F}" srcOrd="2" destOrd="0" presId="urn:microsoft.com/office/officeart/2005/8/layout/default"/>
    <dgm:cxn modelId="{7B3B6674-F011-7844-A17A-3D01560E4EE1}" type="presParOf" srcId="{C3996D14-3C09-924C-98FC-3833DE02EC57}" destId="{08C4B666-1009-1B41-9D7F-5E92467A5FDD}" srcOrd="3" destOrd="0" presId="urn:microsoft.com/office/officeart/2005/8/layout/default"/>
    <dgm:cxn modelId="{D4A5E409-3F35-7D44-A1BB-DA259BB43B06}" type="presParOf" srcId="{C3996D14-3C09-924C-98FC-3833DE02EC57}" destId="{0EC18036-EF76-BC4B-BA5E-8E988BF558F3}" srcOrd="4" destOrd="0" presId="urn:microsoft.com/office/officeart/2005/8/layout/default"/>
    <dgm:cxn modelId="{4814CCD9-E4F1-2C45-87BF-2CA3DB50D782}" type="presParOf" srcId="{C3996D14-3C09-924C-98FC-3833DE02EC57}" destId="{0BAB9669-079C-8046-9050-F82FA41E70B9}" srcOrd="5" destOrd="0" presId="urn:microsoft.com/office/officeart/2005/8/layout/default"/>
    <dgm:cxn modelId="{66CC827D-5C67-D04F-B05D-FB193B9B52E3}" type="presParOf" srcId="{C3996D14-3C09-924C-98FC-3833DE02EC57}" destId="{5725E778-2E7A-DA46-B4AD-22092C27D45B}" srcOrd="6" destOrd="0" presId="urn:microsoft.com/office/officeart/2005/8/layout/default"/>
    <dgm:cxn modelId="{70DA6DCE-C351-F443-8119-F81571EBE2C1}" type="presParOf" srcId="{C3996D14-3C09-924C-98FC-3833DE02EC57}" destId="{979A0FBF-0F9E-DC4A-8ECA-B27B057B7603}" srcOrd="7" destOrd="0" presId="urn:microsoft.com/office/officeart/2005/8/layout/default"/>
    <dgm:cxn modelId="{58BA0FBB-EAB3-6F4B-A7AA-1A06859309C3}" type="presParOf" srcId="{C3996D14-3C09-924C-98FC-3833DE02EC57}" destId="{C943D374-2F6C-7E40-B2B3-69A85928E80A}" srcOrd="8" destOrd="0" presId="urn:microsoft.com/office/officeart/2005/8/layout/default"/>
    <dgm:cxn modelId="{5AEA7664-BC26-2C4B-BEEE-B6D86AE9C3B0}" type="presParOf" srcId="{C3996D14-3C09-924C-98FC-3833DE02EC57}" destId="{39BCCB54-5F6F-9E4A-84D8-C31E249A3C0E}" srcOrd="9" destOrd="0" presId="urn:microsoft.com/office/officeart/2005/8/layout/default"/>
    <dgm:cxn modelId="{8B8BAC3C-6737-3A45-A878-3A6AED5E3276}" type="presParOf" srcId="{C3996D14-3C09-924C-98FC-3833DE02EC57}" destId="{1362F044-4307-2847-B9F5-89659295F7F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9F215A-8036-4823-8FE0-560D798DAA6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CO"/>
        </a:p>
      </dgm:t>
    </dgm:pt>
    <dgm:pt modelId="{8922C48E-FCAB-46F2-9EA1-58ABF8794C91}">
      <dgm:prSet phldrT="[Texto]" custT="1"/>
      <dgm:spPr/>
      <dgm:t>
        <a:bodyPr/>
        <a:lstStyle/>
        <a:p>
          <a:r>
            <a:rPr lang="es-CO" sz="2000" b="1" smtClean="0">
              <a:effectLst>
                <a:outerShdw blurRad="38100" dist="38100" dir="2700000" algn="tl">
                  <a:srgbClr val="000000">
                    <a:alpha val="43137"/>
                  </a:srgbClr>
                </a:outerShdw>
              </a:effectLst>
            </a:rPr>
            <a:t>COHERENCIA EN EL CONTENIDO</a:t>
          </a:r>
          <a:endParaRPr lang="es-CO" sz="2000" b="1" dirty="0">
            <a:effectLst>
              <a:outerShdw blurRad="38100" dist="38100" dir="2700000" algn="tl">
                <a:srgbClr val="000000">
                  <a:alpha val="43137"/>
                </a:srgbClr>
              </a:outerShdw>
            </a:effectLst>
          </a:endParaRPr>
        </a:p>
      </dgm:t>
    </dgm:pt>
    <dgm:pt modelId="{78B0B745-07CC-429B-8F54-A22C8594E9D8}" type="parTrans" cxnId="{E4BAC072-8927-4B86-898B-814812A25573}">
      <dgm:prSet/>
      <dgm:spPr/>
      <dgm:t>
        <a:bodyPr/>
        <a:lstStyle/>
        <a:p>
          <a:endParaRPr lang="es-CO">
            <a:solidFill>
              <a:schemeClr val="tx1"/>
            </a:solidFill>
          </a:endParaRPr>
        </a:p>
      </dgm:t>
    </dgm:pt>
    <dgm:pt modelId="{B86DD4A4-4798-4A1D-87ED-75E2F25212C3}" type="sibTrans" cxnId="{E4BAC072-8927-4B86-898B-814812A25573}">
      <dgm:prSet/>
      <dgm:spPr/>
      <dgm:t>
        <a:bodyPr/>
        <a:lstStyle/>
        <a:p>
          <a:endParaRPr lang="es-CO">
            <a:solidFill>
              <a:schemeClr val="tx1"/>
            </a:solidFill>
          </a:endParaRPr>
        </a:p>
      </dgm:t>
    </dgm:pt>
    <dgm:pt modelId="{497468C7-6FB4-4402-80EF-195D62427B40}">
      <dgm:prSet phldrT="[Texto]"/>
      <dgm:spPr/>
      <dgm:t>
        <a:bodyPr/>
        <a:lstStyle/>
        <a:p>
          <a:r>
            <a:rPr lang="es-ES_tradnl" altLang="es-CO" smtClean="0"/>
            <a:t>Revisión y ajuste de las definiciones.</a:t>
          </a:r>
          <a:endParaRPr lang="es-CO" dirty="0"/>
        </a:p>
      </dgm:t>
    </dgm:pt>
    <dgm:pt modelId="{E1FEFCD1-7640-41DA-BEC6-7C0E9E8ADDB0}" type="parTrans" cxnId="{59D159AB-DFCE-4C13-9B81-A3F6A84F3FFF}">
      <dgm:prSet/>
      <dgm:spPr/>
      <dgm:t>
        <a:bodyPr/>
        <a:lstStyle/>
        <a:p>
          <a:endParaRPr lang="es-CO">
            <a:solidFill>
              <a:schemeClr val="tx1"/>
            </a:solidFill>
          </a:endParaRPr>
        </a:p>
      </dgm:t>
    </dgm:pt>
    <dgm:pt modelId="{D86134A6-12F0-40E5-AA78-C0757FA23B16}" type="sibTrans" cxnId="{59D159AB-DFCE-4C13-9B81-A3F6A84F3FFF}">
      <dgm:prSet/>
      <dgm:spPr/>
      <dgm:t>
        <a:bodyPr/>
        <a:lstStyle/>
        <a:p>
          <a:endParaRPr lang="es-CO">
            <a:solidFill>
              <a:schemeClr val="tx1"/>
            </a:solidFill>
          </a:endParaRPr>
        </a:p>
      </dgm:t>
    </dgm:pt>
    <dgm:pt modelId="{3F7F879D-51D3-4D95-B77F-9921DDAB0876}">
      <dgm:prSet phldrT="[Texto]" custT="1"/>
      <dgm:spPr/>
      <dgm:t>
        <a:bodyPr/>
        <a:lstStyle/>
        <a:p>
          <a:r>
            <a:rPr lang="es-CO" sz="2000" b="1" smtClean="0">
              <a:effectLst>
                <a:outerShdw blurRad="38100" dist="38100" dir="2700000" algn="tl">
                  <a:srgbClr val="000000">
                    <a:alpha val="43137"/>
                  </a:srgbClr>
                </a:outerShdw>
              </a:effectLst>
            </a:rPr>
            <a:t>CALIDAD DEL SERVICIO</a:t>
          </a:r>
          <a:endParaRPr lang="es-CO" sz="2000" b="1" dirty="0">
            <a:effectLst>
              <a:outerShdw blurRad="38100" dist="38100" dir="2700000" algn="tl">
                <a:srgbClr val="000000">
                  <a:alpha val="43137"/>
                </a:srgbClr>
              </a:outerShdw>
            </a:effectLst>
          </a:endParaRPr>
        </a:p>
      </dgm:t>
    </dgm:pt>
    <dgm:pt modelId="{86F7C77F-72B2-47FB-90AD-8090AF817D0C}" type="parTrans" cxnId="{E2BB04A8-906F-4FEC-A1C8-B5DCD8190472}">
      <dgm:prSet/>
      <dgm:spPr/>
      <dgm:t>
        <a:bodyPr/>
        <a:lstStyle/>
        <a:p>
          <a:endParaRPr lang="es-CO">
            <a:solidFill>
              <a:schemeClr val="tx1"/>
            </a:solidFill>
          </a:endParaRPr>
        </a:p>
      </dgm:t>
    </dgm:pt>
    <dgm:pt modelId="{B06942AE-9DE0-4EAA-9EDB-E69A9550BED7}" type="sibTrans" cxnId="{E2BB04A8-906F-4FEC-A1C8-B5DCD8190472}">
      <dgm:prSet/>
      <dgm:spPr/>
      <dgm:t>
        <a:bodyPr/>
        <a:lstStyle/>
        <a:p>
          <a:endParaRPr lang="es-CO">
            <a:solidFill>
              <a:schemeClr val="tx1"/>
            </a:solidFill>
          </a:endParaRPr>
        </a:p>
      </dgm:t>
    </dgm:pt>
    <dgm:pt modelId="{369EFFB3-5B0B-4AAF-B228-1225FF72AFB1}">
      <dgm:prSet phldrT="[Texto]"/>
      <dgm:spPr/>
      <dgm:t>
        <a:bodyPr/>
        <a:lstStyle/>
        <a:p>
          <a:r>
            <a:rPr lang="es-ES_tradnl" smtClean="0"/>
            <a:t>Pasa de una simple definición (Decreto 1713 de 2002) a un parámetro de exigencia a través de los Programas de Prestación del Servicio y los Plan de Gestión Integral de Residuos Sólidos – PGIRS.</a:t>
          </a:r>
          <a:endParaRPr lang="es-CO" dirty="0"/>
        </a:p>
      </dgm:t>
    </dgm:pt>
    <dgm:pt modelId="{C537C7E6-9E19-4E20-9267-5701FDF2E89B}" type="parTrans" cxnId="{7C9BF5E0-B3FD-46AD-BED7-F0797C8EC746}">
      <dgm:prSet/>
      <dgm:spPr/>
      <dgm:t>
        <a:bodyPr/>
        <a:lstStyle/>
        <a:p>
          <a:endParaRPr lang="es-CO">
            <a:solidFill>
              <a:schemeClr val="tx1"/>
            </a:solidFill>
          </a:endParaRPr>
        </a:p>
      </dgm:t>
    </dgm:pt>
    <dgm:pt modelId="{BBA6FFBA-DD91-4E50-9EFC-49C6928F17E4}" type="sibTrans" cxnId="{7C9BF5E0-B3FD-46AD-BED7-F0797C8EC746}">
      <dgm:prSet/>
      <dgm:spPr/>
      <dgm:t>
        <a:bodyPr/>
        <a:lstStyle/>
        <a:p>
          <a:endParaRPr lang="es-CO">
            <a:solidFill>
              <a:schemeClr val="tx1"/>
            </a:solidFill>
          </a:endParaRPr>
        </a:p>
      </dgm:t>
    </dgm:pt>
    <dgm:pt modelId="{73C1CE7F-A078-4910-B3BB-6CD4689BF79B}">
      <dgm:prSet phldrT="[Texto]" custT="1"/>
      <dgm:spPr/>
      <dgm:t>
        <a:bodyPr/>
        <a:lstStyle/>
        <a:p>
          <a:r>
            <a:rPr lang="es-CO" sz="2000" b="1" smtClean="0">
              <a:effectLst>
                <a:outerShdw blurRad="38100" dist="38100" dir="2700000" algn="tl">
                  <a:srgbClr val="000000">
                    <a:alpha val="43137"/>
                  </a:srgbClr>
                </a:outerShdw>
              </a:effectLst>
            </a:rPr>
            <a:t>COBERTURA DEL SERVICIO</a:t>
          </a:r>
          <a:endParaRPr lang="es-CO" sz="2000" b="1" dirty="0">
            <a:effectLst>
              <a:outerShdw blurRad="38100" dist="38100" dir="2700000" algn="tl">
                <a:srgbClr val="000000">
                  <a:alpha val="43137"/>
                </a:srgbClr>
              </a:outerShdw>
            </a:effectLst>
          </a:endParaRPr>
        </a:p>
      </dgm:t>
    </dgm:pt>
    <dgm:pt modelId="{49153AA8-6574-4302-8E36-07B904A6BFFE}" type="parTrans" cxnId="{B54004D5-F962-418D-AAC5-148622A3873B}">
      <dgm:prSet/>
      <dgm:spPr/>
      <dgm:t>
        <a:bodyPr/>
        <a:lstStyle/>
        <a:p>
          <a:endParaRPr lang="es-CO">
            <a:solidFill>
              <a:schemeClr val="tx1"/>
            </a:solidFill>
          </a:endParaRPr>
        </a:p>
      </dgm:t>
    </dgm:pt>
    <dgm:pt modelId="{9128784F-14F4-4DAD-A1B8-138FDF26287B}" type="sibTrans" cxnId="{B54004D5-F962-418D-AAC5-148622A3873B}">
      <dgm:prSet/>
      <dgm:spPr/>
      <dgm:t>
        <a:bodyPr/>
        <a:lstStyle/>
        <a:p>
          <a:endParaRPr lang="es-CO">
            <a:solidFill>
              <a:schemeClr val="tx1"/>
            </a:solidFill>
          </a:endParaRPr>
        </a:p>
      </dgm:t>
    </dgm:pt>
    <dgm:pt modelId="{06A26791-060F-4234-8439-570D08AFF429}">
      <dgm:prSet/>
      <dgm:spPr/>
      <dgm:t>
        <a:bodyPr/>
        <a:lstStyle/>
        <a:p>
          <a:r>
            <a:rPr lang="es-CO" altLang="es-CO" dirty="0" smtClean="0"/>
            <a:t>Se hace énfasis en que los municipios deben garantizar la </a:t>
          </a:r>
          <a:r>
            <a:rPr lang="es-CO" altLang="es-CO" b="0" dirty="0" smtClean="0"/>
            <a:t>cobertura</a:t>
          </a:r>
          <a:r>
            <a:rPr lang="es-CO" altLang="es-CO" dirty="0" smtClean="0"/>
            <a:t> del servicio de aseo, independientemente del esquema (libre competencia o áreas de servicio exclusivo).</a:t>
          </a:r>
          <a:endParaRPr lang="es-CO" dirty="0"/>
        </a:p>
      </dgm:t>
    </dgm:pt>
    <dgm:pt modelId="{D38D6FCA-2990-4A84-A5E5-3D2695218178}" type="parTrans" cxnId="{649571D3-AE00-4219-A046-75CF3A7F3912}">
      <dgm:prSet/>
      <dgm:spPr/>
      <dgm:t>
        <a:bodyPr/>
        <a:lstStyle/>
        <a:p>
          <a:endParaRPr lang="es-CO">
            <a:solidFill>
              <a:schemeClr val="tx1"/>
            </a:solidFill>
          </a:endParaRPr>
        </a:p>
      </dgm:t>
    </dgm:pt>
    <dgm:pt modelId="{038C6D0D-4A66-4080-845E-457562AC2415}" type="sibTrans" cxnId="{649571D3-AE00-4219-A046-75CF3A7F3912}">
      <dgm:prSet/>
      <dgm:spPr/>
      <dgm:t>
        <a:bodyPr/>
        <a:lstStyle/>
        <a:p>
          <a:endParaRPr lang="es-CO">
            <a:solidFill>
              <a:schemeClr val="tx1"/>
            </a:solidFill>
          </a:endParaRPr>
        </a:p>
      </dgm:t>
    </dgm:pt>
    <dgm:pt modelId="{3CF1D060-290B-4C12-B543-CA165F3B0475}">
      <dgm:prSet phldrT="[Texto]"/>
      <dgm:spPr/>
      <dgm:t>
        <a:bodyPr/>
        <a:lstStyle/>
        <a:p>
          <a:r>
            <a:rPr lang="es-ES_tradnl" altLang="es-CO" smtClean="0"/>
            <a:t>Se eliminan las que ya están definidas en las leyes 142 de 1994 y 689 de 2001. </a:t>
          </a:r>
          <a:endParaRPr lang="es-CO" dirty="0"/>
        </a:p>
      </dgm:t>
    </dgm:pt>
    <dgm:pt modelId="{8BB436C5-AF7C-4DDB-AAD5-642411A8D124}" type="parTrans" cxnId="{4101C8E6-6756-40F9-AA80-1AD9B315BFFE}">
      <dgm:prSet/>
      <dgm:spPr/>
      <dgm:t>
        <a:bodyPr/>
        <a:lstStyle/>
        <a:p>
          <a:endParaRPr lang="es-CO">
            <a:solidFill>
              <a:schemeClr val="tx1"/>
            </a:solidFill>
          </a:endParaRPr>
        </a:p>
      </dgm:t>
    </dgm:pt>
    <dgm:pt modelId="{F6F6142D-6D0E-4C9C-89E5-813E64C1F0B8}" type="sibTrans" cxnId="{4101C8E6-6756-40F9-AA80-1AD9B315BFFE}">
      <dgm:prSet/>
      <dgm:spPr/>
      <dgm:t>
        <a:bodyPr/>
        <a:lstStyle/>
        <a:p>
          <a:endParaRPr lang="es-CO">
            <a:solidFill>
              <a:schemeClr val="tx1"/>
            </a:solidFill>
          </a:endParaRPr>
        </a:p>
      </dgm:t>
    </dgm:pt>
    <dgm:pt modelId="{741E41C0-D451-4A84-9D4C-434DC0487D7A}">
      <dgm:prSet phldrT="[Texto]"/>
      <dgm:spPr/>
      <dgm:t>
        <a:bodyPr/>
        <a:lstStyle/>
        <a:p>
          <a:r>
            <a:rPr lang="es-ES_tradnl" smtClean="0"/>
            <a:t>Se incluye en el contexto de los requerimientos para la limpieza de las áreas públicas.</a:t>
          </a:r>
          <a:endParaRPr lang="es-CO" dirty="0"/>
        </a:p>
      </dgm:t>
    </dgm:pt>
    <dgm:pt modelId="{8EAD98CE-2406-4848-8EB1-4EDB68AAAD78}" type="parTrans" cxnId="{0A646178-BCCA-492F-AD9E-EE16AE7C3DE5}">
      <dgm:prSet/>
      <dgm:spPr/>
      <dgm:t>
        <a:bodyPr/>
        <a:lstStyle/>
        <a:p>
          <a:endParaRPr lang="es-CO">
            <a:solidFill>
              <a:schemeClr val="tx1"/>
            </a:solidFill>
          </a:endParaRPr>
        </a:p>
      </dgm:t>
    </dgm:pt>
    <dgm:pt modelId="{E2FCE690-B2F1-4F50-B3C8-BC4C66B87334}" type="sibTrans" cxnId="{0A646178-BCCA-492F-AD9E-EE16AE7C3DE5}">
      <dgm:prSet/>
      <dgm:spPr/>
      <dgm:t>
        <a:bodyPr/>
        <a:lstStyle/>
        <a:p>
          <a:endParaRPr lang="es-CO">
            <a:solidFill>
              <a:schemeClr val="tx1"/>
            </a:solidFill>
          </a:endParaRPr>
        </a:p>
      </dgm:t>
    </dgm:pt>
    <dgm:pt modelId="{8714F49A-740E-42BE-BA11-1D51832E1946}">
      <dgm:prSet/>
      <dgm:spPr/>
      <dgm:t>
        <a:bodyPr/>
        <a:lstStyle/>
        <a:p>
          <a:r>
            <a:rPr lang="es-CO" altLang="es-CO" smtClean="0"/>
            <a:t>Para ello deberá planificarse su prestación de acuerdo con el crecimiento de la población y la producción de residuos.         </a:t>
          </a:r>
          <a:endParaRPr lang="es-CO" dirty="0"/>
        </a:p>
      </dgm:t>
    </dgm:pt>
    <dgm:pt modelId="{421AA33D-DD71-49BF-8B3A-B68B3B3F429E}" type="parTrans" cxnId="{EBC6B24C-B7E0-422A-A162-4822B159F1A7}">
      <dgm:prSet/>
      <dgm:spPr/>
      <dgm:t>
        <a:bodyPr/>
        <a:lstStyle/>
        <a:p>
          <a:endParaRPr lang="es-CO">
            <a:solidFill>
              <a:schemeClr val="tx1"/>
            </a:solidFill>
          </a:endParaRPr>
        </a:p>
      </dgm:t>
    </dgm:pt>
    <dgm:pt modelId="{E9835663-DE72-43B5-85FB-07A670F23EF7}" type="sibTrans" cxnId="{EBC6B24C-B7E0-422A-A162-4822B159F1A7}">
      <dgm:prSet/>
      <dgm:spPr/>
      <dgm:t>
        <a:bodyPr/>
        <a:lstStyle/>
        <a:p>
          <a:endParaRPr lang="es-CO">
            <a:solidFill>
              <a:schemeClr val="tx1"/>
            </a:solidFill>
          </a:endParaRPr>
        </a:p>
      </dgm:t>
    </dgm:pt>
    <dgm:pt modelId="{1BF01F27-D2AF-4FD5-9B9C-9B85CF32F5BC}">
      <dgm:prSet phldrT="[Texto]"/>
      <dgm:spPr/>
      <dgm:t>
        <a:bodyPr/>
        <a:lstStyle/>
        <a:p>
          <a:endParaRPr lang="es-CO" dirty="0">
            <a:solidFill>
              <a:schemeClr val="tx1"/>
            </a:solidFill>
          </a:endParaRPr>
        </a:p>
      </dgm:t>
    </dgm:pt>
    <dgm:pt modelId="{55E96863-37CB-4F0C-8198-68E490B3D9B8}" type="parTrans" cxnId="{41DC9A70-52D6-4664-9B58-C227D3444F81}">
      <dgm:prSet/>
      <dgm:spPr/>
      <dgm:t>
        <a:bodyPr/>
        <a:lstStyle/>
        <a:p>
          <a:endParaRPr lang="es-CO"/>
        </a:p>
      </dgm:t>
    </dgm:pt>
    <dgm:pt modelId="{C6E66B6C-DE6E-42C0-BEF1-6A50BA0E18EE}" type="sibTrans" cxnId="{41DC9A70-52D6-4664-9B58-C227D3444F81}">
      <dgm:prSet/>
      <dgm:spPr/>
      <dgm:t>
        <a:bodyPr/>
        <a:lstStyle/>
        <a:p>
          <a:endParaRPr lang="es-CO"/>
        </a:p>
      </dgm:t>
    </dgm:pt>
    <dgm:pt modelId="{752FD755-29A6-4463-83DE-9F72E45AD618}">
      <dgm:prSet/>
      <dgm:spPr/>
      <dgm:t>
        <a:bodyPr/>
        <a:lstStyle/>
        <a:p>
          <a:endParaRPr lang="es-CO" dirty="0">
            <a:solidFill>
              <a:schemeClr val="tx1"/>
            </a:solidFill>
          </a:endParaRPr>
        </a:p>
      </dgm:t>
    </dgm:pt>
    <dgm:pt modelId="{FE98CD78-BDCA-417A-80DF-C6898E72941B}" type="parTrans" cxnId="{F87AD740-8A3B-4BD2-853B-151DF6E04803}">
      <dgm:prSet/>
      <dgm:spPr/>
      <dgm:t>
        <a:bodyPr/>
        <a:lstStyle/>
        <a:p>
          <a:endParaRPr lang="es-CO"/>
        </a:p>
      </dgm:t>
    </dgm:pt>
    <dgm:pt modelId="{14F80C08-2AA7-44C4-B3E6-7F7B222418BA}" type="sibTrans" cxnId="{F87AD740-8A3B-4BD2-853B-151DF6E04803}">
      <dgm:prSet/>
      <dgm:spPr/>
      <dgm:t>
        <a:bodyPr/>
        <a:lstStyle/>
        <a:p>
          <a:endParaRPr lang="es-CO"/>
        </a:p>
      </dgm:t>
    </dgm:pt>
    <dgm:pt modelId="{017753AD-9361-4ADC-A976-6B4E9372E809}">
      <dgm:prSet phldrT="[Texto]"/>
      <dgm:spPr/>
      <dgm:t>
        <a:bodyPr/>
        <a:lstStyle/>
        <a:p>
          <a:endParaRPr lang="es-CO" dirty="0">
            <a:solidFill>
              <a:schemeClr val="tx1"/>
            </a:solidFill>
          </a:endParaRPr>
        </a:p>
      </dgm:t>
    </dgm:pt>
    <dgm:pt modelId="{0F5F7F76-CB65-4A96-8BED-BD6113905401}" type="parTrans" cxnId="{B74D99F8-1D95-4026-A082-E6A67D8D353F}">
      <dgm:prSet/>
      <dgm:spPr/>
      <dgm:t>
        <a:bodyPr/>
        <a:lstStyle/>
        <a:p>
          <a:endParaRPr lang="es-CO"/>
        </a:p>
      </dgm:t>
    </dgm:pt>
    <dgm:pt modelId="{EA925B7D-C21B-4EAB-AEB8-38233CC5F5B3}" type="sibTrans" cxnId="{B74D99F8-1D95-4026-A082-E6A67D8D353F}">
      <dgm:prSet/>
      <dgm:spPr/>
      <dgm:t>
        <a:bodyPr/>
        <a:lstStyle/>
        <a:p>
          <a:endParaRPr lang="es-CO"/>
        </a:p>
      </dgm:t>
    </dgm:pt>
    <dgm:pt modelId="{ABA0C039-9E1B-43B9-BAAC-34EEE7ED31F4}" type="pres">
      <dgm:prSet presAssocID="{789F215A-8036-4823-8FE0-560D798DAA6A}" presName="Name0" presStyleCnt="0">
        <dgm:presLayoutVars>
          <dgm:dir/>
          <dgm:animLvl val="lvl"/>
          <dgm:resizeHandles val="exact"/>
        </dgm:presLayoutVars>
      </dgm:prSet>
      <dgm:spPr/>
    </dgm:pt>
    <dgm:pt modelId="{C8E19D09-6070-48AA-ACFC-FC234FB2BBB7}" type="pres">
      <dgm:prSet presAssocID="{8922C48E-FCAB-46F2-9EA1-58ABF8794C91}" presName="composite" presStyleCnt="0"/>
      <dgm:spPr/>
    </dgm:pt>
    <dgm:pt modelId="{691C0563-1546-4F03-BCCC-1D0DC82CD63B}" type="pres">
      <dgm:prSet presAssocID="{8922C48E-FCAB-46F2-9EA1-58ABF8794C91}" presName="parTx" presStyleLbl="alignNode1" presStyleIdx="0" presStyleCnt="3">
        <dgm:presLayoutVars>
          <dgm:chMax val="0"/>
          <dgm:chPref val="0"/>
          <dgm:bulletEnabled val="1"/>
        </dgm:presLayoutVars>
      </dgm:prSet>
      <dgm:spPr/>
    </dgm:pt>
    <dgm:pt modelId="{62CEA583-DA04-4DF9-B952-30A9D3F750F0}" type="pres">
      <dgm:prSet presAssocID="{8922C48E-FCAB-46F2-9EA1-58ABF8794C91}" presName="desTx" presStyleLbl="alignAccFollowNode1" presStyleIdx="0" presStyleCnt="3">
        <dgm:presLayoutVars>
          <dgm:bulletEnabled val="1"/>
        </dgm:presLayoutVars>
      </dgm:prSet>
      <dgm:spPr/>
      <dgm:t>
        <a:bodyPr/>
        <a:lstStyle/>
        <a:p>
          <a:endParaRPr lang="es-CO"/>
        </a:p>
      </dgm:t>
    </dgm:pt>
    <dgm:pt modelId="{71561E28-9497-4C1C-AD62-6600DA312472}" type="pres">
      <dgm:prSet presAssocID="{B86DD4A4-4798-4A1D-87ED-75E2F25212C3}" presName="space" presStyleCnt="0"/>
      <dgm:spPr/>
    </dgm:pt>
    <dgm:pt modelId="{A6CAD626-AFBF-4117-8E5A-DCDAD3704CA8}" type="pres">
      <dgm:prSet presAssocID="{3F7F879D-51D3-4D95-B77F-9921DDAB0876}" presName="composite" presStyleCnt="0"/>
      <dgm:spPr/>
    </dgm:pt>
    <dgm:pt modelId="{03FBEB53-5509-4ED9-9695-29EF891A26F1}" type="pres">
      <dgm:prSet presAssocID="{3F7F879D-51D3-4D95-B77F-9921DDAB0876}" presName="parTx" presStyleLbl="alignNode1" presStyleIdx="1" presStyleCnt="3">
        <dgm:presLayoutVars>
          <dgm:chMax val="0"/>
          <dgm:chPref val="0"/>
          <dgm:bulletEnabled val="1"/>
        </dgm:presLayoutVars>
      </dgm:prSet>
      <dgm:spPr/>
    </dgm:pt>
    <dgm:pt modelId="{2ED8194C-46E0-4324-98CE-6490E00AF25D}" type="pres">
      <dgm:prSet presAssocID="{3F7F879D-51D3-4D95-B77F-9921DDAB0876}" presName="desTx" presStyleLbl="alignAccFollowNode1" presStyleIdx="1" presStyleCnt="3">
        <dgm:presLayoutVars>
          <dgm:bulletEnabled val="1"/>
        </dgm:presLayoutVars>
      </dgm:prSet>
      <dgm:spPr/>
      <dgm:t>
        <a:bodyPr/>
        <a:lstStyle/>
        <a:p>
          <a:endParaRPr lang="es-CO"/>
        </a:p>
      </dgm:t>
    </dgm:pt>
    <dgm:pt modelId="{E3B6C27C-8AED-42FB-B23F-0BD7C40B00A5}" type="pres">
      <dgm:prSet presAssocID="{B06942AE-9DE0-4EAA-9EDB-E69A9550BED7}" presName="space" presStyleCnt="0"/>
      <dgm:spPr/>
    </dgm:pt>
    <dgm:pt modelId="{364DC203-D523-4098-A376-B573E4B6B661}" type="pres">
      <dgm:prSet presAssocID="{73C1CE7F-A078-4910-B3BB-6CD4689BF79B}" presName="composite" presStyleCnt="0"/>
      <dgm:spPr/>
    </dgm:pt>
    <dgm:pt modelId="{AE917191-0A52-48B8-81FB-D7888CE4E996}" type="pres">
      <dgm:prSet presAssocID="{73C1CE7F-A078-4910-B3BB-6CD4689BF79B}" presName="parTx" presStyleLbl="alignNode1" presStyleIdx="2" presStyleCnt="3">
        <dgm:presLayoutVars>
          <dgm:chMax val="0"/>
          <dgm:chPref val="0"/>
          <dgm:bulletEnabled val="1"/>
        </dgm:presLayoutVars>
      </dgm:prSet>
      <dgm:spPr/>
    </dgm:pt>
    <dgm:pt modelId="{15BCBAB0-7FE5-4C5F-B34B-929761028203}" type="pres">
      <dgm:prSet presAssocID="{73C1CE7F-A078-4910-B3BB-6CD4689BF79B}" presName="desTx" presStyleLbl="alignAccFollowNode1" presStyleIdx="2" presStyleCnt="3">
        <dgm:presLayoutVars>
          <dgm:bulletEnabled val="1"/>
        </dgm:presLayoutVars>
      </dgm:prSet>
      <dgm:spPr/>
      <dgm:t>
        <a:bodyPr/>
        <a:lstStyle/>
        <a:p>
          <a:endParaRPr lang="es-CO"/>
        </a:p>
      </dgm:t>
    </dgm:pt>
  </dgm:ptLst>
  <dgm:cxnLst>
    <dgm:cxn modelId="{65A0FB44-5299-4CC5-8875-2B3F1F81BF21}" type="presOf" srcId="{369EFFB3-5B0B-4AAF-B228-1225FF72AFB1}" destId="{2ED8194C-46E0-4324-98CE-6490E00AF25D}" srcOrd="0" destOrd="0" presId="urn:microsoft.com/office/officeart/2005/8/layout/hList1"/>
    <dgm:cxn modelId="{E848FA2F-379C-4E14-B4EA-9A23CF94916F}" type="presOf" srcId="{017753AD-9361-4ADC-A976-6B4E9372E809}" destId="{62CEA583-DA04-4DF9-B952-30A9D3F750F0}" srcOrd="0" destOrd="1" presId="urn:microsoft.com/office/officeart/2005/8/layout/hList1"/>
    <dgm:cxn modelId="{B54004D5-F962-418D-AAC5-148622A3873B}" srcId="{789F215A-8036-4823-8FE0-560D798DAA6A}" destId="{73C1CE7F-A078-4910-B3BB-6CD4689BF79B}" srcOrd="2" destOrd="0" parTransId="{49153AA8-6574-4302-8E36-07B904A6BFFE}" sibTransId="{9128784F-14F4-4DAD-A1B8-138FDF26287B}"/>
    <dgm:cxn modelId="{4101C8E6-6756-40F9-AA80-1AD9B315BFFE}" srcId="{8922C48E-FCAB-46F2-9EA1-58ABF8794C91}" destId="{3CF1D060-290B-4C12-B543-CA165F3B0475}" srcOrd="2" destOrd="0" parTransId="{8BB436C5-AF7C-4DDB-AAD5-642411A8D124}" sibTransId="{F6F6142D-6D0E-4C9C-89E5-813E64C1F0B8}"/>
    <dgm:cxn modelId="{E2BB04A8-906F-4FEC-A1C8-B5DCD8190472}" srcId="{789F215A-8036-4823-8FE0-560D798DAA6A}" destId="{3F7F879D-51D3-4D95-B77F-9921DDAB0876}" srcOrd="1" destOrd="0" parTransId="{86F7C77F-72B2-47FB-90AD-8090AF817D0C}" sibTransId="{B06942AE-9DE0-4EAA-9EDB-E69A9550BED7}"/>
    <dgm:cxn modelId="{7C9BF5E0-B3FD-46AD-BED7-F0797C8EC746}" srcId="{3F7F879D-51D3-4D95-B77F-9921DDAB0876}" destId="{369EFFB3-5B0B-4AAF-B228-1225FF72AFB1}" srcOrd="0" destOrd="0" parTransId="{C537C7E6-9E19-4E20-9267-5701FDF2E89B}" sibTransId="{BBA6FFBA-DD91-4E50-9EFC-49C6928F17E4}"/>
    <dgm:cxn modelId="{EBC6B24C-B7E0-422A-A162-4822B159F1A7}" srcId="{73C1CE7F-A078-4910-B3BB-6CD4689BF79B}" destId="{8714F49A-740E-42BE-BA11-1D51832E1946}" srcOrd="2" destOrd="0" parTransId="{421AA33D-DD71-49BF-8B3A-B68B3B3F429E}" sibTransId="{E9835663-DE72-43B5-85FB-07A670F23EF7}"/>
    <dgm:cxn modelId="{26ACDB40-CC59-497A-9B6C-26311A9A5C9B}" type="presOf" srcId="{789F215A-8036-4823-8FE0-560D798DAA6A}" destId="{ABA0C039-9E1B-43B9-BAAC-34EEE7ED31F4}" srcOrd="0" destOrd="0" presId="urn:microsoft.com/office/officeart/2005/8/layout/hList1"/>
    <dgm:cxn modelId="{6084D929-8E60-4022-B590-3F06F296E1A4}" type="presOf" srcId="{06A26791-060F-4234-8439-570D08AFF429}" destId="{15BCBAB0-7FE5-4C5F-B34B-929761028203}" srcOrd="0" destOrd="0" presId="urn:microsoft.com/office/officeart/2005/8/layout/hList1"/>
    <dgm:cxn modelId="{A4085C10-3B28-4207-AD36-804D7DB8ACA3}" type="presOf" srcId="{8714F49A-740E-42BE-BA11-1D51832E1946}" destId="{15BCBAB0-7FE5-4C5F-B34B-929761028203}" srcOrd="0" destOrd="2" presId="urn:microsoft.com/office/officeart/2005/8/layout/hList1"/>
    <dgm:cxn modelId="{0F8A32CD-83C7-4113-8256-C6904679D81B}" type="presOf" srcId="{497468C7-6FB4-4402-80EF-195D62427B40}" destId="{62CEA583-DA04-4DF9-B952-30A9D3F750F0}" srcOrd="0" destOrd="0" presId="urn:microsoft.com/office/officeart/2005/8/layout/hList1"/>
    <dgm:cxn modelId="{E4BAC072-8927-4B86-898B-814812A25573}" srcId="{789F215A-8036-4823-8FE0-560D798DAA6A}" destId="{8922C48E-FCAB-46F2-9EA1-58ABF8794C91}" srcOrd="0" destOrd="0" parTransId="{78B0B745-07CC-429B-8F54-A22C8594E9D8}" sibTransId="{B86DD4A4-4798-4A1D-87ED-75E2F25212C3}"/>
    <dgm:cxn modelId="{65D74214-28CD-4A8F-A068-BBC043163BC5}" type="presOf" srcId="{1BF01F27-D2AF-4FD5-9B9C-9B85CF32F5BC}" destId="{2ED8194C-46E0-4324-98CE-6490E00AF25D}" srcOrd="0" destOrd="1" presId="urn:microsoft.com/office/officeart/2005/8/layout/hList1"/>
    <dgm:cxn modelId="{964DF018-7711-4B36-BBE6-BDAAFE3DF265}" type="presOf" srcId="{8922C48E-FCAB-46F2-9EA1-58ABF8794C91}" destId="{691C0563-1546-4F03-BCCC-1D0DC82CD63B}" srcOrd="0" destOrd="0" presId="urn:microsoft.com/office/officeart/2005/8/layout/hList1"/>
    <dgm:cxn modelId="{F87AD740-8A3B-4BD2-853B-151DF6E04803}" srcId="{73C1CE7F-A078-4910-B3BB-6CD4689BF79B}" destId="{752FD755-29A6-4463-83DE-9F72E45AD618}" srcOrd="1" destOrd="0" parTransId="{FE98CD78-BDCA-417A-80DF-C6898E72941B}" sibTransId="{14F80C08-2AA7-44C4-B3E6-7F7B222418BA}"/>
    <dgm:cxn modelId="{59D159AB-DFCE-4C13-9B81-A3F6A84F3FFF}" srcId="{8922C48E-FCAB-46F2-9EA1-58ABF8794C91}" destId="{497468C7-6FB4-4402-80EF-195D62427B40}" srcOrd="0" destOrd="0" parTransId="{E1FEFCD1-7640-41DA-BEC6-7C0E9E8ADDB0}" sibTransId="{D86134A6-12F0-40E5-AA78-C0757FA23B16}"/>
    <dgm:cxn modelId="{0A646178-BCCA-492F-AD9E-EE16AE7C3DE5}" srcId="{3F7F879D-51D3-4D95-B77F-9921DDAB0876}" destId="{741E41C0-D451-4A84-9D4C-434DC0487D7A}" srcOrd="2" destOrd="0" parTransId="{8EAD98CE-2406-4848-8EB1-4EDB68AAAD78}" sibTransId="{E2FCE690-B2F1-4F50-B3C8-BC4C66B87334}"/>
    <dgm:cxn modelId="{7CE59B49-BABA-400C-91B8-A5F0FDB634A4}" type="presOf" srcId="{3F7F879D-51D3-4D95-B77F-9921DDAB0876}" destId="{03FBEB53-5509-4ED9-9695-29EF891A26F1}" srcOrd="0" destOrd="0" presId="urn:microsoft.com/office/officeart/2005/8/layout/hList1"/>
    <dgm:cxn modelId="{55C4CED4-F300-4B0A-A997-C9F183F68B92}" type="presOf" srcId="{3CF1D060-290B-4C12-B543-CA165F3B0475}" destId="{62CEA583-DA04-4DF9-B952-30A9D3F750F0}" srcOrd="0" destOrd="2" presId="urn:microsoft.com/office/officeart/2005/8/layout/hList1"/>
    <dgm:cxn modelId="{B74D99F8-1D95-4026-A082-E6A67D8D353F}" srcId="{8922C48E-FCAB-46F2-9EA1-58ABF8794C91}" destId="{017753AD-9361-4ADC-A976-6B4E9372E809}" srcOrd="1" destOrd="0" parTransId="{0F5F7F76-CB65-4A96-8BED-BD6113905401}" sibTransId="{EA925B7D-C21B-4EAB-AEB8-38233CC5F5B3}"/>
    <dgm:cxn modelId="{CC3949FC-6D73-4C9F-B764-D4A8C2B4442E}" type="presOf" srcId="{752FD755-29A6-4463-83DE-9F72E45AD618}" destId="{15BCBAB0-7FE5-4C5F-B34B-929761028203}" srcOrd="0" destOrd="1" presId="urn:microsoft.com/office/officeart/2005/8/layout/hList1"/>
    <dgm:cxn modelId="{41DC9A70-52D6-4664-9B58-C227D3444F81}" srcId="{3F7F879D-51D3-4D95-B77F-9921DDAB0876}" destId="{1BF01F27-D2AF-4FD5-9B9C-9B85CF32F5BC}" srcOrd="1" destOrd="0" parTransId="{55E96863-37CB-4F0C-8198-68E490B3D9B8}" sibTransId="{C6E66B6C-DE6E-42C0-BEF1-6A50BA0E18EE}"/>
    <dgm:cxn modelId="{649571D3-AE00-4219-A046-75CF3A7F3912}" srcId="{73C1CE7F-A078-4910-B3BB-6CD4689BF79B}" destId="{06A26791-060F-4234-8439-570D08AFF429}" srcOrd="0" destOrd="0" parTransId="{D38D6FCA-2990-4A84-A5E5-3D2695218178}" sibTransId="{038C6D0D-4A66-4080-845E-457562AC2415}"/>
    <dgm:cxn modelId="{B2C6159A-88F4-4E68-AF6D-572DD3A7D6F0}" type="presOf" srcId="{741E41C0-D451-4A84-9D4C-434DC0487D7A}" destId="{2ED8194C-46E0-4324-98CE-6490E00AF25D}" srcOrd="0" destOrd="2" presId="urn:microsoft.com/office/officeart/2005/8/layout/hList1"/>
    <dgm:cxn modelId="{C36382D8-C258-4336-815C-915F9E3112BA}" type="presOf" srcId="{73C1CE7F-A078-4910-B3BB-6CD4689BF79B}" destId="{AE917191-0A52-48B8-81FB-D7888CE4E996}" srcOrd="0" destOrd="0" presId="urn:microsoft.com/office/officeart/2005/8/layout/hList1"/>
    <dgm:cxn modelId="{73E77F6C-F8BF-410C-9FC1-526197EDF32F}" type="presParOf" srcId="{ABA0C039-9E1B-43B9-BAAC-34EEE7ED31F4}" destId="{C8E19D09-6070-48AA-ACFC-FC234FB2BBB7}" srcOrd="0" destOrd="0" presId="urn:microsoft.com/office/officeart/2005/8/layout/hList1"/>
    <dgm:cxn modelId="{DECD1125-FDC8-469B-B94E-45EBD973A011}" type="presParOf" srcId="{C8E19D09-6070-48AA-ACFC-FC234FB2BBB7}" destId="{691C0563-1546-4F03-BCCC-1D0DC82CD63B}" srcOrd="0" destOrd="0" presId="urn:microsoft.com/office/officeart/2005/8/layout/hList1"/>
    <dgm:cxn modelId="{86132EB1-4006-4DAB-B7B3-754CEF6B17C1}" type="presParOf" srcId="{C8E19D09-6070-48AA-ACFC-FC234FB2BBB7}" destId="{62CEA583-DA04-4DF9-B952-30A9D3F750F0}" srcOrd="1" destOrd="0" presId="urn:microsoft.com/office/officeart/2005/8/layout/hList1"/>
    <dgm:cxn modelId="{4E03C6A3-A31B-483B-8ED5-E9B47C760EF8}" type="presParOf" srcId="{ABA0C039-9E1B-43B9-BAAC-34EEE7ED31F4}" destId="{71561E28-9497-4C1C-AD62-6600DA312472}" srcOrd="1" destOrd="0" presId="urn:microsoft.com/office/officeart/2005/8/layout/hList1"/>
    <dgm:cxn modelId="{34371546-FE7F-464C-B229-257A41CE1DBC}" type="presParOf" srcId="{ABA0C039-9E1B-43B9-BAAC-34EEE7ED31F4}" destId="{A6CAD626-AFBF-4117-8E5A-DCDAD3704CA8}" srcOrd="2" destOrd="0" presId="urn:microsoft.com/office/officeart/2005/8/layout/hList1"/>
    <dgm:cxn modelId="{7DC16507-2D0D-4705-BE87-FCAD9747AAE3}" type="presParOf" srcId="{A6CAD626-AFBF-4117-8E5A-DCDAD3704CA8}" destId="{03FBEB53-5509-4ED9-9695-29EF891A26F1}" srcOrd="0" destOrd="0" presId="urn:microsoft.com/office/officeart/2005/8/layout/hList1"/>
    <dgm:cxn modelId="{1C3B59AE-243D-4627-81BB-229EF9062477}" type="presParOf" srcId="{A6CAD626-AFBF-4117-8E5A-DCDAD3704CA8}" destId="{2ED8194C-46E0-4324-98CE-6490E00AF25D}" srcOrd="1" destOrd="0" presId="urn:microsoft.com/office/officeart/2005/8/layout/hList1"/>
    <dgm:cxn modelId="{3B088DAC-2070-4B8F-84A3-E5DE7F40BD5C}" type="presParOf" srcId="{ABA0C039-9E1B-43B9-BAAC-34EEE7ED31F4}" destId="{E3B6C27C-8AED-42FB-B23F-0BD7C40B00A5}" srcOrd="3" destOrd="0" presId="urn:microsoft.com/office/officeart/2005/8/layout/hList1"/>
    <dgm:cxn modelId="{1971C6EB-8E49-4DBC-BC2D-818E0194F140}" type="presParOf" srcId="{ABA0C039-9E1B-43B9-BAAC-34EEE7ED31F4}" destId="{364DC203-D523-4098-A376-B573E4B6B661}" srcOrd="4" destOrd="0" presId="urn:microsoft.com/office/officeart/2005/8/layout/hList1"/>
    <dgm:cxn modelId="{C33909DB-DEFB-4DE6-B035-8AB996203CF6}" type="presParOf" srcId="{364DC203-D523-4098-A376-B573E4B6B661}" destId="{AE917191-0A52-48B8-81FB-D7888CE4E996}" srcOrd="0" destOrd="0" presId="urn:microsoft.com/office/officeart/2005/8/layout/hList1"/>
    <dgm:cxn modelId="{1D09E51C-0FC1-443B-AC61-FA35BDED6FFE}" type="presParOf" srcId="{364DC203-D523-4098-A376-B573E4B6B661}" destId="{15BCBAB0-7FE5-4C5F-B34B-92976102820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E19022-0A25-46DD-9D7B-F6E35411EB9F}" type="doc">
      <dgm:prSet loTypeId="urn:microsoft.com/office/officeart/2005/8/layout/hList7" loCatId="process" qsTypeId="urn:microsoft.com/office/officeart/2005/8/quickstyle/simple4" qsCatId="simple" csTypeId="urn:microsoft.com/office/officeart/2005/8/colors/accent1_1" csCatId="accent1" phldr="1"/>
      <dgm:spPr/>
    </dgm:pt>
    <dgm:pt modelId="{7CAE1284-02C9-4763-8815-6004B46A58EA}">
      <dgm:prSet phldrT="[Texto]" custT="1"/>
      <dgm:spPr/>
      <dgm:t>
        <a:bodyPr/>
        <a:lstStyle/>
        <a:p>
          <a:r>
            <a:rPr lang="es-CO" sz="1400" dirty="0" smtClean="0"/>
            <a:t>Fortalecer procesos de planeación municipal de gestión integral de residuos sólidos y de prestación del servicio público de aseo</a:t>
          </a:r>
        </a:p>
        <a:p>
          <a:r>
            <a:rPr lang="es-CO" sz="1400" dirty="0" smtClean="0"/>
            <a:t>- PGIR</a:t>
          </a:r>
        </a:p>
        <a:p>
          <a:r>
            <a:rPr lang="es-CO" sz="1400" dirty="0" smtClean="0"/>
            <a:t>- </a:t>
          </a:r>
          <a:r>
            <a:rPr lang="es-CO" sz="1400" dirty="0" err="1" smtClean="0"/>
            <a:t>Prog</a:t>
          </a:r>
          <a:r>
            <a:rPr lang="es-CO" sz="1400" dirty="0" smtClean="0"/>
            <a:t>. Prestación SPA</a:t>
          </a:r>
        </a:p>
        <a:p>
          <a:r>
            <a:rPr lang="es-CO" sz="1400" dirty="0" smtClean="0"/>
            <a:t>- </a:t>
          </a:r>
          <a:r>
            <a:rPr lang="es-CO" sz="1400" dirty="0" err="1" smtClean="0"/>
            <a:t>Prog</a:t>
          </a:r>
          <a:r>
            <a:rPr lang="es-CO" sz="1400" dirty="0" smtClean="0"/>
            <a:t>. Gestión Riesgo</a:t>
          </a:r>
          <a:endParaRPr lang="es-CO" sz="1400" dirty="0"/>
        </a:p>
      </dgm:t>
    </dgm:pt>
    <dgm:pt modelId="{94EE8DE7-8BBD-415F-9538-1EBB3A21944B}" type="parTrans" cxnId="{8CBC1CE7-B500-478D-AC53-68E19D37DB56}">
      <dgm:prSet/>
      <dgm:spPr/>
      <dgm:t>
        <a:bodyPr/>
        <a:lstStyle/>
        <a:p>
          <a:endParaRPr lang="es-CO"/>
        </a:p>
      </dgm:t>
    </dgm:pt>
    <dgm:pt modelId="{9FB849AF-ABBF-4C62-A87D-010B1F4FBDCB}" type="sibTrans" cxnId="{8CBC1CE7-B500-478D-AC53-68E19D37DB56}">
      <dgm:prSet/>
      <dgm:spPr/>
      <dgm:t>
        <a:bodyPr/>
        <a:lstStyle/>
        <a:p>
          <a:endParaRPr lang="es-CO"/>
        </a:p>
      </dgm:t>
    </dgm:pt>
    <dgm:pt modelId="{E3D2C9A1-549C-4DA4-B9EF-717D3600D7EA}">
      <dgm:prSet phldrT="[Texto]" custT="1"/>
      <dgm:spPr/>
      <dgm:t>
        <a:bodyPr/>
        <a:lstStyle/>
        <a:p>
          <a:r>
            <a:rPr lang="es-CO" sz="1400" dirty="0" smtClean="0"/>
            <a:t>Reglamentar actividades: Corte de césped, poda de árboles, limpieza de playas y el lavado de vías y áreas públicas.</a:t>
          </a:r>
        </a:p>
        <a:p>
          <a:r>
            <a:rPr lang="es-CO" sz="1400" dirty="0" smtClean="0"/>
            <a:t>-  Deben remunerarse conforme metodología que defina la CRA.</a:t>
          </a:r>
          <a:endParaRPr lang="es-CO" sz="1400" dirty="0"/>
        </a:p>
      </dgm:t>
    </dgm:pt>
    <dgm:pt modelId="{2713A1B6-1359-42B3-8EE3-B3A93D78747D}" type="parTrans" cxnId="{2FE99EED-3FF4-4C90-80AF-017BB027F3A0}">
      <dgm:prSet/>
      <dgm:spPr/>
      <dgm:t>
        <a:bodyPr/>
        <a:lstStyle/>
        <a:p>
          <a:endParaRPr lang="es-CO"/>
        </a:p>
      </dgm:t>
    </dgm:pt>
    <dgm:pt modelId="{D2FC74BE-8B32-4F81-9269-F8ED6CDBED44}" type="sibTrans" cxnId="{2FE99EED-3FF4-4C90-80AF-017BB027F3A0}">
      <dgm:prSet/>
      <dgm:spPr/>
      <dgm:t>
        <a:bodyPr/>
        <a:lstStyle/>
        <a:p>
          <a:endParaRPr lang="es-CO"/>
        </a:p>
      </dgm:t>
    </dgm:pt>
    <dgm:pt modelId="{85365C80-78BD-4E95-8B50-23DFA27941BF}">
      <dgm:prSet phldrT="[Texto]" custT="1"/>
      <dgm:spPr/>
      <dgm:t>
        <a:bodyPr/>
        <a:lstStyle/>
        <a:p>
          <a:r>
            <a:rPr lang="es-CO" sz="1400" dirty="0" smtClean="0"/>
            <a:t>Determina el alcance del aprovechamiento dentro del SPA (</a:t>
          </a:r>
          <a:r>
            <a:rPr lang="es-CO" sz="1400" i="1" dirty="0" smtClean="0"/>
            <a:t>recolección selectiva y estaciones de clasificación y aprovechamiento</a:t>
          </a:r>
          <a:r>
            <a:rPr lang="es-CO" sz="1400" dirty="0" smtClean="0"/>
            <a:t>).</a:t>
          </a:r>
          <a:endParaRPr lang="es-CO" sz="1400" dirty="0"/>
        </a:p>
      </dgm:t>
    </dgm:pt>
    <dgm:pt modelId="{F01D1C30-9C06-4438-9B4C-44C9FB7F521B}" type="parTrans" cxnId="{8707AA95-1849-4790-85B7-C068E1F2C6BE}">
      <dgm:prSet/>
      <dgm:spPr/>
      <dgm:t>
        <a:bodyPr/>
        <a:lstStyle/>
        <a:p>
          <a:endParaRPr lang="es-CO"/>
        </a:p>
      </dgm:t>
    </dgm:pt>
    <dgm:pt modelId="{6CC53EDC-80A5-464D-A78E-5A0A33288EB3}" type="sibTrans" cxnId="{8707AA95-1849-4790-85B7-C068E1F2C6BE}">
      <dgm:prSet/>
      <dgm:spPr/>
      <dgm:t>
        <a:bodyPr/>
        <a:lstStyle/>
        <a:p>
          <a:endParaRPr lang="es-CO"/>
        </a:p>
      </dgm:t>
    </dgm:pt>
    <dgm:pt modelId="{48807FC5-579C-4A12-A796-8503480593B5}">
      <dgm:prSet phldrT="[Texto]" custT="1"/>
      <dgm:spPr/>
      <dgm:t>
        <a:bodyPr/>
        <a:lstStyle/>
        <a:p>
          <a:r>
            <a:rPr lang="es-CO" sz="1400" dirty="0" smtClean="0"/>
            <a:t>Visión integral y articulación normativa del servicio público de aseo</a:t>
          </a:r>
          <a:endParaRPr lang="es-CO" sz="1400" dirty="0"/>
        </a:p>
      </dgm:t>
    </dgm:pt>
    <dgm:pt modelId="{DD4424BB-86FD-446C-91EB-FF97825B9884}" type="parTrans" cxnId="{203E6850-C250-45D3-A0F2-108D1606283E}">
      <dgm:prSet/>
      <dgm:spPr/>
      <dgm:t>
        <a:bodyPr/>
        <a:lstStyle/>
        <a:p>
          <a:endParaRPr lang="es-CO"/>
        </a:p>
      </dgm:t>
    </dgm:pt>
    <dgm:pt modelId="{7304DCC6-1A05-47C6-89EA-F9655D5B233A}" type="sibTrans" cxnId="{203E6850-C250-45D3-A0F2-108D1606283E}">
      <dgm:prSet/>
      <dgm:spPr/>
      <dgm:t>
        <a:bodyPr/>
        <a:lstStyle/>
        <a:p>
          <a:endParaRPr lang="es-CO"/>
        </a:p>
      </dgm:t>
    </dgm:pt>
    <dgm:pt modelId="{4E5E72C1-083C-4570-A214-EE98D9DA2E39}" type="pres">
      <dgm:prSet presAssocID="{79E19022-0A25-46DD-9D7B-F6E35411EB9F}" presName="Name0" presStyleCnt="0">
        <dgm:presLayoutVars>
          <dgm:dir/>
          <dgm:resizeHandles val="exact"/>
        </dgm:presLayoutVars>
      </dgm:prSet>
      <dgm:spPr/>
    </dgm:pt>
    <dgm:pt modelId="{7972C298-D08A-4812-9E09-781BC4A95EF0}" type="pres">
      <dgm:prSet presAssocID="{79E19022-0A25-46DD-9D7B-F6E35411EB9F}" presName="fgShape" presStyleLbl="fgShp" presStyleIdx="0" presStyleCnt="1" custLinFactNeighborY="45912"/>
      <dgm:spPr/>
    </dgm:pt>
    <dgm:pt modelId="{947A08B2-21BC-464B-A865-1894243FCB3D}" type="pres">
      <dgm:prSet presAssocID="{79E19022-0A25-46DD-9D7B-F6E35411EB9F}" presName="linComp" presStyleCnt="0"/>
      <dgm:spPr/>
    </dgm:pt>
    <dgm:pt modelId="{23A08F2F-FB7F-4335-A4CC-A1D0B6546CED}" type="pres">
      <dgm:prSet presAssocID="{7CAE1284-02C9-4763-8815-6004B46A58EA}" presName="compNode" presStyleCnt="0"/>
      <dgm:spPr/>
    </dgm:pt>
    <dgm:pt modelId="{34CF2DEE-789F-4FE6-9A81-512872011F33}" type="pres">
      <dgm:prSet presAssocID="{7CAE1284-02C9-4763-8815-6004B46A58EA}" presName="bkgdShape" presStyleLbl="node1" presStyleIdx="0" presStyleCnt="4" custLinFactNeighborX="-3782"/>
      <dgm:spPr/>
      <dgm:t>
        <a:bodyPr/>
        <a:lstStyle/>
        <a:p>
          <a:endParaRPr lang="es-CO"/>
        </a:p>
      </dgm:t>
    </dgm:pt>
    <dgm:pt modelId="{FCBC9693-040E-44CC-904C-10AA32E351FF}" type="pres">
      <dgm:prSet presAssocID="{7CAE1284-02C9-4763-8815-6004B46A58EA}" presName="nodeTx" presStyleLbl="node1" presStyleIdx="0" presStyleCnt="4">
        <dgm:presLayoutVars>
          <dgm:bulletEnabled val="1"/>
        </dgm:presLayoutVars>
      </dgm:prSet>
      <dgm:spPr/>
      <dgm:t>
        <a:bodyPr/>
        <a:lstStyle/>
        <a:p>
          <a:endParaRPr lang="es-CO"/>
        </a:p>
      </dgm:t>
    </dgm:pt>
    <dgm:pt modelId="{1CC4305A-4042-4A6D-B5A3-68572F939F7C}" type="pres">
      <dgm:prSet presAssocID="{7CAE1284-02C9-4763-8815-6004B46A58EA}" presName="invisiNode" presStyleLbl="node1" presStyleIdx="0" presStyleCnt="4"/>
      <dgm:spPr/>
    </dgm:pt>
    <dgm:pt modelId="{0D85D5A7-4F67-46E6-A1D8-7B93985A56D4}" type="pres">
      <dgm:prSet presAssocID="{7CAE1284-02C9-4763-8815-6004B46A58EA}" presName="imagNode" presStyleLbl="fgImgPlace1" presStyleIdx="0" presStyleCnt="4" custLinFactNeighborX="-4333" custLinFactNeighborY="-18018"/>
      <dgm:spPr>
        <a:blipFill rotWithShape="1">
          <a:blip xmlns:r="http://schemas.openxmlformats.org/officeDocument/2006/relationships" r:embed="rId1"/>
          <a:stretch>
            <a:fillRect/>
          </a:stretch>
        </a:blipFill>
      </dgm:spPr>
    </dgm:pt>
    <dgm:pt modelId="{4BC7B926-1BDE-46C5-8F5B-6F5BF3129179}" type="pres">
      <dgm:prSet presAssocID="{9FB849AF-ABBF-4C62-A87D-010B1F4FBDCB}" presName="sibTrans" presStyleLbl="sibTrans2D1" presStyleIdx="0" presStyleCnt="0"/>
      <dgm:spPr/>
      <dgm:t>
        <a:bodyPr/>
        <a:lstStyle/>
        <a:p>
          <a:endParaRPr lang="es-CO"/>
        </a:p>
      </dgm:t>
    </dgm:pt>
    <dgm:pt modelId="{087828D1-E143-48FB-BE17-20A4DF2AE6B1}" type="pres">
      <dgm:prSet presAssocID="{E3D2C9A1-549C-4DA4-B9EF-717D3600D7EA}" presName="compNode" presStyleCnt="0"/>
      <dgm:spPr/>
    </dgm:pt>
    <dgm:pt modelId="{9C2D3B7A-6EF5-46C3-91BD-E70BF6848368}" type="pres">
      <dgm:prSet presAssocID="{E3D2C9A1-549C-4DA4-B9EF-717D3600D7EA}" presName="bkgdShape" presStyleLbl="node1" presStyleIdx="1" presStyleCnt="4" custLinFactNeighborY="-1887"/>
      <dgm:spPr/>
      <dgm:t>
        <a:bodyPr/>
        <a:lstStyle/>
        <a:p>
          <a:endParaRPr lang="es-CO"/>
        </a:p>
      </dgm:t>
    </dgm:pt>
    <dgm:pt modelId="{A8F87F4C-F112-4D08-A0A7-4555BA0F8972}" type="pres">
      <dgm:prSet presAssocID="{E3D2C9A1-549C-4DA4-B9EF-717D3600D7EA}" presName="nodeTx" presStyleLbl="node1" presStyleIdx="1" presStyleCnt="4">
        <dgm:presLayoutVars>
          <dgm:bulletEnabled val="1"/>
        </dgm:presLayoutVars>
      </dgm:prSet>
      <dgm:spPr/>
      <dgm:t>
        <a:bodyPr/>
        <a:lstStyle/>
        <a:p>
          <a:endParaRPr lang="es-CO"/>
        </a:p>
      </dgm:t>
    </dgm:pt>
    <dgm:pt modelId="{F945519F-80D8-47AB-93EA-9F4EA5C1F279}" type="pres">
      <dgm:prSet presAssocID="{E3D2C9A1-549C-4DA4-B9EF-717D3600D7EA}" presName="invisiNode" presStyleLbl="node1" presStyleIdx="1" presStyleCnt="4"/>
      <dgm:spPr/>
    </dgm:pt>
    <dgm:pt modelId="{6C43985B-A5D9-407C-8F0D-C1BAEA2839BE}" type="pres">
      <dgm:prSet presAssocID="{E3D2C9A1-549C-4DA4-B9EF-717D3600D7EA}" presName="imagNode" presStyleLbl="fgImgPlace1" presStyleIdx="1" presStyleCnt="4" custLinFactNeighborY="-23684"/>
      <dgm:spPr>
        <a:blipFill rotWithShape="1">
          <a:blip xmlns:r="http://schemas.openxmlformats.org/officeDocument/2006/relationships" r:embed="rId2"/>
          <a:stretch>
            <a:fillRect/>
          </a:stretch>
        </a:blipFill>
      </dgm:spPr>
    </dgm:pt>
    <dgm:pt modelId="{1B176007-DC7A-471B-BB71-4353736E26F2}" type="pres">
      <dgm:prSet presAssocID="{D2FC74BE-8B32-4F81-9269-F8ED6CDBED44}" presName="sibTrans" presStyleLbl="sibTrans2D1" presStyleIdx="0" presStyleCnt="0"/>
      <dgm:spPr/>
      <dgm:t>
        <a:bodyPr/>
        <a:lstStyle/>
        <a:p>
          <a:endParaRPr lang="es-CO"/>
        </a:p>
      </dgm:t>
    </dgm:pt>
    <dgm:pt modelId="{AFD2DBD4-00B3-46CC-9E70-882773888BFF}" type="pres">
      <dgm:prSet presAssocID="{85365C80-78BD-4E95-8B50-23DFA27941BF}" presName="compNode" presStyleCnt="0"/>
      <dgm:spPr/>
    </dgm:pt>
    <dgm:pt modelId="{B94AD673-C5FA-4189-B2B7-52E9FACF0242}" type="pres">
      <dgm:prSet presAssocID="{85365C80-78BD-4E95-8B50-23DFA27941BF}" presName="bkgdShape" presStyleLbl="node1" presStyleIdx="2" presStyleCnt="4"/>
      <dgm:spPr/>
      <dgm:t>
        <a:bodyPr/>
        <a:lstStyle/>
        <a:p>
          <a:endParaRPr lang="es-CO"/>
        </a:p>
      </dgm:t>
    </dgm:pt>
    <dgm:pt modelId="{4DEB985B-6ACF-40D3-915B-C19C8721E6EA}" type="pres">
      <dgm:prSet presAssocID="{85365C80-78BD-4E95-8B50-23DFA27941BF}" presName="nodeTx" presStyleLbl="node1" presStyleIdx="2" presStyleCnt="4">
        <dgm:presLayoutVars>
          <dgm:bulletEnabled val="1"/>
        </dgm:presLayoutVars>
      </dgm:prSet>
      <dgm:spPr/>
      <dgm:t>
        <a:bodyPr/>
        <a:lstStyle/>
        <a:p>
          <a:endParaRPr lang="es-CO"/>
        </a:p>
      </dgm:t>
    </dgm:pt>
    <dgm:pt modelId="{8094F76E-9EEE-460E-8BE6-0D5D72754A30}" type="pres">
      <dgm:prSet presAssocID="{85365C80-78BD-4E95-8B50-23DFA27941BF}" presName="invisiNode" presStyleLbl="node1" presStyleIdx="2" presStyleCnt="4"/>
      <dgm:spPr/>
    </dgm:pt>
    <dgm:pt modelId="{58EC7128-CB57-4A1C-907F-028D3F2250A7}" type="pres">
      <dgm:prSet presAssocID="{85365C80-78BD-4E95-8B50-23DFA27941BF}" presName="imagNode" presStyleLbl="fgImgPlace1" presStyleIdx="2" presStyleCnt="4" custLinFactNeighborY="-23684"/>
      <dgm:spPr>
        <a:blipFill rotWithShape="1">
          <a:blip xmlns:r="http://schemas.openxmlformats.org/officeDocument/2006/relationships" r:embed="rId3"/>
          <a:stretch>
            <a:fillRect/>
          </a:stretch>
        </a:blipFill>
      </dgm:spPr>
    </dgm:pt>
    <dgm:pt modelId="{E557E80E-9F06-46C5-8FC7-CB0F73F9AC1E}" type="pres">
      <dgm:prSet presAssocID="{6CC53EDC-80A5-464D-A78E-5A0A33288EB3}" presName="sibTrans" presStyleLbl="sibTrans2D1" presStyleIdx="0" presStyleCnt="0"/>
      <dgm:spPr/>
      <dgm:t>
        <a:bodyPr/>
        <a:lstStyle/>
        <a:p>
          <a:endParaRPr lang="es-CO"/>
        </a:p>
      </dgm:t>
    </dgm:pt>
    <dgm:pt modelId="{C5F72A16-0AD6-4499-AA2A-7BF3F67A4582}" type="pres">
      <dgm:prSet presAssocID="{48807FC5-579C-4A12-A796-8503480593B5}" presName="compNode" presStyleCnt="0"/>
      <dgm:spPr/>
    </dgm:pt>
    <dgm:pt modelId="{CD811B0E-D96B-405A-8CCC-891B257DF85B}" type="pres">
      <dgm:prSet presAssocID="{48807FC5-579C-4A12-A796-8503480593B5}" presName="bkgdShape" presStyleLbl="node1" presStyleIdx="3" presStyleCnt="4" custLinFactNeighborX="3782"/>
      <dgm:spPr/>
      <dgm:t>
        <a:bodyPr/>
        <a:lstStyle/>
        <a:p>
          <a:endParaRPr lang="es-CO"/>
        </a:p>
      </dgm:t>
    </dgm:pt>
    <dgm:pt modelId="{FFB6EDC6-B38A-4E20-8168-87AE0D32AE5E}" type="pres">
      <dgm:prSet presAssocID="{48807FC5-579C-4A12-A796-8503480593B5}" presName="nodeTx" presStyleLbl="node1" presStyleIdx="3" presStyleCnt="4">
        <dgm:presLayoutVars>
          <dgm:bulletEnabled val="1"/>
        </dgm:presLayoutVars>
      </dgm:prSet>
      <dgm:spPr/>
      <dgm:t>
        <a:bodyPr/>
        <a:lstStyle/>
        <a:p>
          <a:endParaRPr lang="es-CO"/>
        </a:p>
      </dgm:t>
    </dgm:pt>
    <dgm:pt modelId="{FD2A7EA2-E075-48EA-8B99-22B79E537192}" type="pres">
      <dgm:prSet presAssocID="{48807FC5-579C-4A12-A796-8503480593B5}" presName="invisiNode" presStyleLbl="node1" presStyleIdx="3" presStyleCnt="4"/>
      <dgm:spPr/>
    </dgm:pt>
    <dgm:pt modelId="{01E67595-BA90-49F7-BB1F-E393AF75AB89}" type="pres">
      <dgm:prSet presAssocID="{48807FC5-579C-4A12-A796-8503480593B5}" presName="imagNode" presStyleLbl="fgImgPlace1" presStyleIdx="3" presStyleCnt="4"/>
      <dgm:spPr>
        <a:blipFill rotWithShape="1">
          <a:blip xmlns:r="http://schemas.openxmlformats.org/officeDocument/2006/relationships" r:embed="rId4"/>
          <a:stretch>
            <a:fillRect/>
          </a:stretch>
        </a:blipFill>
      </dgm:spPr>
    </dgm:pt>
  </dgm:ptLst>
  <dgm:cxnLst>
    <dgm:cxn modelId="{BD9E26E2-9FB7-4F37-94DA-9DAF3672922C}" type="presOf" srcId="{48807FC5-579C-4A12-A796-8503480593B5}" destId="{CD811B0E-D96B-405A-8CCC-891B257DF85B}" srcOrd="0" destOrd="0" presId="urn:microsoft.com/office/officeart/2005/8/layout/hList7"/>
    <dgm:cxn modelId="{804B855A-3899-404A-AD50-94217457C366}" type="presOf" srcId="{48807FC5-579C-4A12-A796-8503480593B5}" destId="{FFB6EDC6-B38A-4E20-8168-87AE0D32AE5E}" srcOrd="1" destOrd="0" presId="urn:microsoft.com/office/officeart/2005/8/layout/hList7"/>
    <dgm:cxn modelId="{2FE99EED-3FF4-4C90-80AF-017BB027F3A0}" srcId="{79E19022-0A25-46DD-9D7B-F6E35411EB9F}" destId="{E3D2C9A1-549C-4DA4-B9EF-717D3600D7EA}" srcOrd="1" destOrd="0" parTransId="{2713A1B6-1359-42B3-8EE3-B3A93D78747D}" sibTransId="{D2FC74BE-8B32-4F81-9269-F8ED6CDBED44}"/>
    <dgm:cxn modelId="{8707AA95-1849-4790-85B7-C068E1F2C6BE}" srcId="{79E19022-0A25-46DD-9D7B-F6E35411EB9F}" destId="{85365C80-78BD-4E95-8B50-23DFA27941BF}" srcOrd="2" destOrd="0" parTransId="{F01D1C30-9C06-4438-9B4C-44C9FB7F521B}" sibTransId="{6CC53EDC-80A5-464D-A78E-5A0A33288EB3}"/>
    <dgm:cxn modelId="{D7729E7C-9E28-4BC9-8BC1-55D609ECCC57}" type="presOf" srcId="{79E19022-0A25-46DD-9D7B-F6E35411EB9F}" destId="{4E5E72C1-083C-4570-A214-EE98D9DA2E39}" srcOrd="0" destOrd="0" presId="urn:microsoft.com/office/officeart/2005/8/layout/hList7"/>
    <dgm:cxn modelId="{D1FA95CC-D286-4AE8-8B19-606303C5FF12}" type="presOf" srcId="{E3D2C9A1-549C-4DA4-B9EF-717D3600D7EA}" destId="{9C2D3B7A-6EF5-46C3-91BD-E70BF6848368}" srcOrd="0" destOrd="0" presId="urn:microsoft.com/office/officeart/2005/8/layout/hList7"/>
    <dgm:cxn modelId="{7D04F449-41B3-41D9-9833-A243A21A7FD3}" type="presOf" srcId="{85365C80-78BD-4E95-8B50-23DFA27941BF}" destId="{4DEB985B-6ACF-40D3-915B-C19C8721E6EA}" srcOrd="1" destOrd="0" presId="urn:microsoft.com/office/officeart/2005/8/layout/hList7"/>
    <dgm:cxn modelId="{8CBC1CE7-B500-478D-AC53-68E19D37DB56}" srcId="{79E19022-0A25-46DD-9D7B-F6E35411EB9F}" destId="{7CAE1284-02C9-4763-8815-6004B46A58EA}" srcOrd="0" destOrd="0" parTransId="{94EE8DE7-8BBD-415F-9538-1EBB3A21944B}" sibTransId="{9FB849AF-ABBF-4C62-A87D-010B1F4FBDCB}"/>
    <dgm:cxn modelId="{C52A9305-7724-43BA-A05D-0DED1DC47412}" type="presOf" srcId="{9FB849AF-ABBF-4C62-A87D-010B1F4FBDCB}" destId="{4BC7B926-1BDE-46C5-8F5B-6F5BF3129179}" srcOrd="0" destOrd="0" presId="urn:microsoft.com/office/officeart/2005/8/layout/hList7"/>
    <dgm:cxn modelId="{F45FFBA4-2202-4671-A70E-6C4A4D9B2BA4}" type="presOf" srcId="{7CAE1284-02C9-4763-8815-6004B46A58EA}" destId="{FCBC9693-040E-44CC-904C-10AA32E351FF}" srcOrd="1" destOrd="0" presId="urn:microsoft.com/office/officeart/2005/8/layout/hList7"/>
    <dgm:cxn modelId="{3B055839-36D4-4616-97C1-8183495F91BB}" type="presOf" srcId="{7CAE1284-02C9-4763-8815-6004B46A58EA}" destId="{34CF2DEE-789F-4FE6-9A81-512872011F33}" srcOrd="0" destOrd="0" presId="urn:microsoft.com/office/officeart/2005/8/layout/hList7"/>
    <dgm:cxn modelId="{65444FFE-884F-404E-9F4C-F9E2A13FCF29}" type="presOf" srcId="{85365C80-78BD-4E95-8B50-23DFA27941BF}" destId="{B94AD673-C5FA-4189-B2B7-52E9FACF0242}" srcOrd="0" destOrd="0" presId="urn:microsoft.com/office/officeart/2005/8/layout/hList7"/>
    <dgm:cxn modelId="{09BC3AC8-A784-470C-B161-45511E5379AA}" type="presOf" srcId="{D2FC74BE-8B32-4F81-9269-F8ED6CDBED44}" destId="{1B176007-DC7A-471B-BB71-4353736E26F2}" srcOrd="0" destOrd="0" presId="urn:microsoft.com/office/officeart/2005/8/layout/hList7"/>
    <dgm:cxn modelId="{BA0814F0-4434-41C0-8D86-2DEDCA2E49C5}" type="presOf" srcId="{E3D2C9A1-549C-4DA4-B9EF-717D3600D7EA}" destId="{A8F87F4C-F112-4D08-A0A7-4555BA0F8972}" srcOrd="1" destOrd="0" presId="urn:microsoft.com/office/officeart/2005/8/layout/hList7"/>
    <dgm:cxn modelId="{203E6850-C250-45D3-A0F2-108D1606283E}" srcId="{79E19022-0A25-46DD-9D7B-F6E35411EB9F}" destId="{48807FC5-579C-4A12-A796-8503480593B5}" srcOrd="3" destOrd="0" parTransId="{DD4424BB-86FD-446C-91EB-FF97825B9884}" sibTransId="{7304DCC6-1A05-47C6-89EA-F9655D5B233A}"/>
    <dgm:cxn modelId="{661F0159-2FF5-447E-B159-6FC2A7063869}" type="presOf" srcId="{6CC53EDC-80A5-464D-A78E-5A0A33288EB3}" destId="{E557E80E-9F06-46C5-8FC7-CB0F73F9AC1E}" srcOrd="0" destOrd="0" presId="urn:microsoft.com/office/officeart/2005/8/layout/hList7"/>
    <dgm:cxn modelId="{B7054B20-041C-4EF7-990B-FF3A231ED95A}" type="presParOf" srcId="{4E5E72C1-083C-4570-A214-EE98D9DA2E39}" destId="{7972C298-D08A-4812-9E09-781BC4A95EF0}" srcOrd="0" destOrd="0" presId="urn:microsoft.com/office/officeart/2005/8/layout/hList7"/>
    <dgm:cxn modelId="{6461E6DC-164F-4E5A-8964-3AAA94EA943D}" type="presParOf" srcId="{4E5E72C1-083C-4570-A214-EE98D9DA2E39}" destId="{947A08B2-21BC-464B-A865-1894243FCB3D}" srcOrd="1" destOrd="0" presId="urn:microsoft.com/office/officeart/2005/8/layout/hList7"/>
    <dgm:cxn modelId="{3B8CB221-2B3E-46E9-B3D9-B6B634D5B0DF}" type="presParOf" srcId="{947A08B2-21BC-464B-A865-1894243FCB3D}" destId="{23A08F2F-FB7F-4335-A4CC-A1D0B6546CED}" srcOrd="0" destOrd="0" presId="urn:microsoft.com/office/officeart/2005/8/layout/hList7"/>
    <dgm:cxn modelId="{DAABF0EA-69A9-4646-A3F3-232F221D32A5}" type="presParOf" srcId="{23A08F2F-FB7F-4335-A4CC-A1D0B6546CED}" destId="{34CF2DEE-789F-4FE6-9A81-512872011F33}" srcOrd="0" destOrd="0" presId="urn:microsoft.com/office/officeart/2005/8/layout/hList7"/>
    <dgm:cxn modelId="{79867DA9-BC64-4A57-AC9C-F4CD5D91C168}" type="presParOf" srcId="{23A08F2F-FB7F-4335-A4CC-A1D0B6546CED}" destId="{FCBC9693-040E-44CC-904C-10AA32E351FF}" srcOrd="1" destOrd="0" presId="urn:microsoft.com/office/officeart/2005/8/layout/hList7"/>
    <dgm:cxn modelId="{5A57D24F-37AF-4834-82DD-2B2536C07531}" type="presParOf" srcId="{23A08F2F-FB7F-4335-A4CC-A1D0B6546CED}" destId="{1CC4305A-4042-4A6D-B5A3-68572F939F7C}" srcOrd="2" destOrd="0" presId="urn:microsoft.com/office/officeart/2005/8/layout/hList7"/>
    <dgm:cxn modelId="{7D695006-DB51-4A4F-BC7E-B0B8A60D1196}" type="presParOf" srcId="{23A08F2F-FB7F-4335-A4CC-A1D0B6546CED}" destId="{0D85D5A7-4F67-46E6-A1D8-7B93985A56D4}" srcOrd="3" destOrd="0" presId="urn:microsoft.com/office/officeart/2005/8/layout/hList7"/>
    <dgm:cxn modelId="{27311B36-2E86-4619-88A7-D5FA18C9361A}" type="presParOf" srcId="{947A08B2-21BC-464B-A865-1894243FCB3D}" destId="{4BC7B926-1BDE-46C5-8F5B-6F5BF3129179}" srcOrd="1" destOrd="0" presId="urn:microsoft.com/office/officeart/2005/8/layout/hList7"/>
    <dgm:cxn modelId="{06529F72-CDAD-450B-B710-887392D360A3}" type="presParOf" srcId="{947A08B2-21BC-464B-A865-1894243FCB3D}" destId="{087828D1-E143-48FB-BE17-20A4DF2AE6B1}" srcOrd="2" destOrd="0" presId="urn:microsoft.com/office/officeart/2005/8/layout/hList7"/>
    <dgm:cxn modelId="{3E4E20CB-257F-4D92-9574-CBF6F73F37E5}" type="presParOf" srcId="{087828D1-E143-48FB-BE17-20A4DF2AE6B1}" destId="{9C2D3B7A-6EF5-46C3-91BD-E70BF6848368}" srcOrd="0" destOrd="0" presId="urn:microsoft.com/office/officeart/2005/8/layout/hList7"/>
    <dgm:cxn modelId="{F6FD4BA3-2A88-42E3-A337-E7ADCE7750FF}" type="presParOf" srcId="{087828D1-E143-48FB-BE17-20A4DF2AE6B1}" destId="{A8F87F4C-F112-4D08-A0A7-4555BA0F8972}" srcOrd="1" destOrd="0" presId="urn:microsoft.com/office/officeart/2005/8/layout/hList7"/>
    <dgm:cxn modelId="{212D148C-534E-45B5-90EC-3749869210E8}" type="presParOf" srcId="{087828D1-E143-48FB-BE17-20A4DF2AE6B1}" destId="{F945519F-80D8-47AB-93EA-9F4EA5C1F279}" srcOrd="2" destOrd="0" presId="urn:microsoft.com/office/officeart/2005/8/layout/hList7"/>
    <dgm:cxn modelId="{9F0324A3-7EC1-4A7E-8E54-15B28711D42A}" type="presParOf" srcId="{087828D1-E143-48FB-BE17-20A4DF2AE6B1}" destId="{6C43985B-A5D9-407C-8F0D-C1BAEA2839BE}" srcOrd="3" destOrd="0" presId="urn:microsoft.com/office/officeart/2005/8/layout/hList7"/>
    <dgm:cxn modelId="{CBBF7C9F-2E8C-4EDB-A7F5-ABEE1EA47D95}" type="presParOf" srcId="{947A08B2-21BC-464B-A865-1894243FCB3D}" destId="{1B176007-DC7A-471B-BB71-4353736E26F2}" srcOrd="3" destOrd="0" presId="urn:microsoft.com/office/officeart/2005/8/layout/hList7"/>
    <dgm:cxn modelId="{8580DABE-5FB3-41FA-9FE5-E3F2B7DCC48D}" type="presParOf" srcId="{947A08B2-21BC-464B-A865-1894243FCB3D}" destId="{AFD2DBD4-00B3-46CC-9E70-882773888BFF}" srcOrd="4" destOrd="0" presId="urn:microsoft.com/office/officeart/2005/8/layout/hList7"/>
    <dgm:cxn modelId="{EB2B2AEF-A944-40F7-B798-2CF6CDA4504D}" type="presParOf" srcId="{AFD2DBD4-00B3-46CC-9E70-882773888BFF}" destId="{B94AD673-C5FA-4189-B2B7-52E9FACF0242}" srcOrd="0" destOrd="0" presId="urn:microsoft.com/office/officeart/2005/8/layout/hList7"/>
    <dgm:cxn modelId="{CA209B42-4C10-4BB9-B3BA-176C60A4CA10}" type="presParOf" srcId="{AFD2DBD4-00B3-46CC-9E70-882773888BFF}" destId="{4DEB985B-6ACF-40D3-915B-C19C8721E6EA}" srcOrd="1" destOrd="0" presId="urn:microsoft.com/office/officeart/2005/8/layout/hList7"/>
    <dgm:cxn modelId="{A76AE0B0-7177-40DC-A7D3-9EDDDDAC8F15}" type="presParOf" srcId="{AFD2DBD4-00B3-46CC-9E70-882773888BFF}" destId="{8094F76E-9EEE-460E-8BE6-0D5D72754A30}" srcOrd="2" destOrd="0" presId="urn:microsoft.com/office/officeart/2005/8/layout/hList7"/>
    <dgm:cxn modelId="{EFC2DB58-2CFE-4F5E-97BE-5A3EB60C5A28}" type="presParOf" srcId="{AFD2DBD4-00B3-46CC-9E70-882773888BFF}" destId="{58EC7128-CB57-4A1C-907F-028D3F2250A7}" srcOrd="3" destOrd="0" presId="urn:microsoft.com/office/officeart/2005/8/layout/hList7"/>
    <dgm:cxn modelId="{D13872C3-6367-4F36-8E09-1C560E2265CF}" type="presParOf" srcId="{947A08B2-21BC-464B-A865-1894243FCB3D}" destId="{E557E80E-9F06-46C5-8FC7-CB0F73F9AC1E}" srcOrd="5" destOrd="0" presId="urn:microsoft.com/office/officeart/2005/8/layout/hList7"/>
    <dgm:cxn modelId="{2758890E-559B-4919-99D3-46BFC86804BC}" type="presParOf" srcId="{947A08B2-21BC-464B-A865-1894243FCB3D}" destId="{C5F72A16-0AD6-4499-AA2A-7BF3F67A4582}" srcOrd="6" destOrd="0" presId="urn:microsoft.com/office/officeart/2005/8/layout/hList7"/>
    <dgm:cxn modelId="{F12312AB-5C99-43F7-975D-6766FB50D972}" type="presParOf" srcId="{C5F72A16-0AD6-4499-AA2A-7BF3F67A4582}" destId="{CD811B0E-D96B-405A-8CCC-891B257DF85B}" srcOrd="0" destOrd="0" presId="urn:microsoft.com/office/officeart/2005/8/layout/hList7"/>
    <dgm:cxn modelId="{9B432C27-E97E-4EBE-8FD8-7F71245B5103}" type="presParOf" srcId="{C5F72A16-0AD6-4499-AA2A-7BF3F67A4582}" destId="{FFB6EDC6-B38A-4E20-8168-87AE0D32AE5E}" srcOrd="1" destOrd="0" presId="urn:microsoft.com/office/officeart/2005/8/layout/hList7"/>
    <dgm:cxn modelId="{5D9E0B8F-E59B-4574-9AF8-A9BD52BA4D3D}" type="presParOf" srcId="{C5F72A16-0AD6-4499-AA2A-7BF3F67A4582}" destId="{FD2A7EA2-E075-48EA-8B99-22B79E537192}" srcOrd="2" destOrd="0" presId="urn:microsoft.com/office/officeart/2005/8/layout/hList7"/>
    <dgm:cxn modelId="{44B7BB5F-B7CC-4DD7-916F-30512C38B720}" type="presParOf" srcId="{C5F72A16-0AD6-4499-AA2A-7BF3F67A4582}" destId="{01E67595-BA90-49F7-BB1F-E393AF75AB8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A213C5-18AF-4D1D-99F8-47FAD7B40267}" type="doc">
      <dgm:prSet loTypeId="urn:microsoft.com/office/officeart/2011/layout/CircleProcess" loCatId="process" qsTypeId="urn:microsoft.com/office/officeart/2005/8/quickstyle/3d1" qsCatId="3D" csTypeId="urn:microsoft.com/office/officeart/2005/8/colors/accent1_1" csCatId="accent1" phldr="1"/>
      <dgm:spPr/>
      <dgm:t>
        <a:bodyPr/>
        <a:lstStyle/>
        <a:p>
          <a:endParaRPr lang="es-CO"/>
        </a:p>
      </dgm:t>
    </dgm:pt>
    <dgm:pt modelId="{5FD97C3D-99C5-46FA-8968-14FFE7C150E1}">
      <dgm:prSet phldrT="[Texto]" custT="1"/>
      <dgm:spPr/>
      <dgm:t>
        <a:bodyPr/>
        <a:lstStyle/>
        <a:p>
          <a:r>
            <a:rPr lang="es-ES_tradnl" sz="1600" dirty="0" smtClean="0"/>
            <a:t>Instrumento de planeación y seguimiento al servicio público de Aseo articulado al PGIR.</a:t>
          </a:r>
          <a:endParaRPr lang="es-CO" sz="1600" dirty="0"/>
        </a:p>
      </dgm:t>
    </dgm:pt>
    <dgm:pt modelId="{6FFEC445-DD21-4A97-A0BB-7669174AA93F}" type="parTrans" cxnId="{A963F252-D14E-4629-B973-895025AE7302}">
      <dgm:prSet/>
      <dgm:spPr/>
      <dgm:t>
        <a:bodyPr/>
        <a:lstStyle/>
        <a:p>
          <a:endParaRPr lang="es-CO" sz="1600"/>
        </a:p>
      </dgm:t>
    </dgm:pt>
    <dgm:pt modelId="{D8ED3B74-AFAE-4A0A-8643-727B64A38C4F}" type="sibTrans" cxnId="{A963F252-D14E-4629-B973-895025AE7302}">
      <dgm:prSet/>
      <dgm:spPr/>
      <dgm:t>
        <a:bodyPr/>
        <a:lstStyle/>
        <a:p>
          <a:endParaRPr lang="es-CO" sz="1600"/>
        </a:p>
      </dgm:t>
    </dgm:pt>
    <dgm:pt modelId="{C96D69D6-2521-4E99-879E-C8DFEBBA84C6}">
      <dgm:prSet phldrT="[Texto]" custT="1"/>
      <dgm:spPr/>
      <dgm:t>
        <a:bodyPr/>
        <a:lstStyle/>
        <a:p>
          <a:r>
            <a:rPr lang="es-ES_tradnl" sz="1600" dirty="0" smtClean="0"/>
            <a:t>Reglamentación </a:t>
          </a:r>
        </a:p>
        <a:p>
          <a:r>
            <a:rPr lang="es-ES_tradnl" sz="1600" dirty="0" smtClean="0"/>
            <a:t>MVCT </a:t>
          </a:r>
        </a:p>
        <a:p>
          <a:r>
            <a:rPr lang="es-ES_tradnl" sz="1600" dirty="0" smtClean="0"/>
            <a:t>(articulado con SSPD)</a:t>
          </a:r>
          <a:endParaRPr lang="es-CO" sz="1600" dirty="0"/>
        </a:p>
      </dgm:t>
    </dgm:pt>
    <dgm:pt modelId="{9C708624-8778-4236-A932-4C87CDAC5714}" type="parTrans" cxnId="{CAED8676-BCD2-455B-8165-90E739561506}">
      <dgm:prSet/>
      <dgm:spPr/>
      <dgm:t>
        <a:bodyPr/>
        <a:lstStyle/>
        <a:p>
          <a:endParaRPr lang="es-CO" sz="1600"/>
        </a:p>
      </dgm:t>
    </dgm:pt>
    <dgm:pt modelId="{A82246D0-8D8F-4BA3-865C-C4E679F85A3E}" type="sibTrans" cxnId="{CAED8676-BCD2-455B-8165-90E739561506}">
      <dgm:prSet/>
      <dgm:spPr/>
      <dgm:t>
        <a:bodyPr/>
        <a:lstStyle/>
        <a:p>
          <a:endParaRPr lang="es-CO" sz="1600"/>
        </a:p>
      </dgm:t>
    </dgm:pt>
    <dgm:pt modelId="{4E3A7118-02FF-4617-8BB3-EAA276B1478A}">
      <dgm:prSet phldrT="[Texto]" custT="1"/>
      <dgm:spPr/>
      <dgm:t>
        <a:bodyPr/>
        <a:lstStyle/>
        <a:p>
          <a:r>
            <a:rPr lang="es-CO" sz="1600" dirty="0" smtClean="0"/>
            <a:t>Objetivos, metas, programas y proyectos para garantizar la prestación eficiente.</a:t>
          </a:r>
          <a:endParaRPr lang="es-CO" sz="1600" dirty="0"/>
        </a:p>
      </dgm:t>
    </dgm:pt>
    <dgm:pt modelId="{18591657-55F5-4C4E-9A31-B20E800034AC}" type="parTrans" cxnId="{4413FA2F-CE5A-4244-A2F8-54681FA2272D}">
      <dgm:prSet/>
      <dgm:spPr/>
      <dgm:t>
        <a:bodyPr/>
        <a:lstStyle/>
        <a:p>
          <a:endParaRPr lang="es-CO"/>
        </a:p>
      </dgm:t>
    </dgm:pt>
    <dgm:pt modelId="{EF2397C4-ED4E-4B9C-A75A-58B435E85C39}" type="sibTrans" cxnId="{4413FA2F-CE5A-4244-A2F8-54681FA2272D}">
      <dgm:prSet/>
      <dgm:spPr/>
      <dgm:t>
        <a:bodyPr/>
        <a:lstStyle/>
        <a:p>
          <a:endParaRPr lang="es-CO"/>
        </a:p>
      </dgm:t>
    </dgm:pt>
    <dgm:pt modelId="{EBA8B4FD-A6B5-4C21-92A1-FD5932AF9314}">
      <dgm:prSet phldrT="[Texto]" custT="1"/>
      <dgm:spPr/>
      <dgm:t>
        <a:bodyPr/>
        <a:lstStyle/>
        <a:p>
          <a:r>
            <a:rPr lang="es-ES_tradnl" sz="1600" dirty="0" smtClean="0"/>
            <a:t>Debe reflejar las condiciones de calidad y continuidad  a las que se compromete el prestador.</a:t>
          </a:r>
          <a:endParaRPr lang="es-CO" sz="1600" dirty="0"/>
        </a:p>
      </dgm:t>
    </dgm:pt>
    <dgm:pt modelId="{4E71F35F-3659-417F-B66E-0F59C52ADC4E}" type="parTrans" cxnId="{DADA1E35-A67A-4BB6-BA8B-70D423F038D7}">
      <dgm:prSet/>
      <dgm:spPr/>
      <dgm:t>
        <a:bodyPr/>
        <a:lstStyle/>
        <a:p>
          <a:endParaRPr lang="es-CO"/>
        </a:p>
      </dgm:t>
    </dgm:pt>
    <dgm:pt modelId="{3249CF3C-31AF-4600-9DD6-9BA25B7C6731}" type="sibTrans" cxnId="{DADA1E35-A67A-4BB6-BA8B-70D423F038D7}">
      <dgm:prSet/>
      <dgm:spPr/>
      <dgm:t>
        <a:bodyPr/>
        <a:lstStyle/>
        <a:p>
          <a:endParaRPr lang="es-CO"/>
        </a:p>
      </dgm:t>
    </dgm:pt>
    <dgm:pt modelId="{52B76561-9283-49D5-88FF-A7E2EADC971C}" type="pres">
      <dgm:prSet presAssocID="{74A213C5-18AF-4D1D-99F8-47FAD7B40267}" presName="Name0" presStyleCnt="0">
        <dgm:presLayoutVars>
          <dgm:chMax val="11"/>
          <dgm:chPref val="11"/>
          <dgm:dir/>
          <dgm:resizeHandles/>
        </dgm:presLayoutVars>
      </dgm:prSet>
      <dgm:spPr/>
      <dgm:t>
        <a:bodyPr/>
        <a:lstStyle/>
        <a:p>
          <a:endParaRPr lang="es-CO"/>
        </a:p>
      </dgm:t>
    </dgm:pt>
    <dgm:pt modelId="{CF06089F-0522-4649-B685-4473353C7FE5}" type="pres">
      <dgm:prSet presAssocID="{C96D69D6-2521-4E99-879E-C8DFEBBA84C6}" presName="Accent4" presStyleCnt="0"/>
      <dgm:spPr/>
      <dgm:t>
        <a:bodyPr/>
        <a:lstStyle/>
        <a:p>
          <a:endParaRPr lang="es-CO"/>
        </a:p>
      </dgm:t>
    </dgm:pt>
    <dgm:pt modelId="{B43C02FC-94D7-429C-88C7-D515E4B5B09B}" type="pres">
      <dgm:prSet presAssocID="{C96D69D6-2521-4E99-879E-C8DFEBBA84C6}" presName="Accent" presStyleLbl="node1" presStyleIdx="0" presStyleCnt="4"/>
      <dgm:spPr/>
      <dgm:t>
        <a:bodyPr/>
        <a:lstStyle/>
        <a:p>
          <a:endParaRPr lang="es-CO"/>
        </a:p>
      </dgm:t>
    </dgm:pt>
    <dgm:pt modelId="{1345423F-4C44-45E4-91AD-9CC7505C7205}" type="pres">
      <dgm:prSet presAssocID="{C96D69D6-2521-4E99-879E-C8DFEBBA84C6}" presName="ParentBackground4" presStyleCnt="0"/>
      <dgm:spPr/>
      <dgm:t>
        <a:bodyPr/>
        <a:lstStyle/>
        <a:p>
          <a:endParaRPr lang="es-CO"/>
        </a:p>
      </dgm:t>
    </dgm:pt>
    <dgm:pt modelId="{35D7E1D3-8D3D-4B00-8D07-3754D4B6FFCE}" type="pres">
      <dgm:prSet presAssocID="{C96D69D6-2521-4E99-879E-C8DFEBBA84C6}" presName="ParentBackground" presStyleLbl="fgAcc1" presStyleIdx="0" presStyleCnt="4"/>
      <dgm:spPr/>
      <dgm:t>
        <a:bodyPr/>
        <a:lstStyle/>
        <a:p>
          <a:endParaRPr lang="es-CO"/>
        </a:p>
      </dgm:t>
    </dgm:pt>
    <dgm:pt modelId="{08B2FCC9-1713-43DA-A679-7435AAB4DF99}" type="pres">
      <dgm:prSet presAssocID="{C96D69D6-2521-4E99-879E-C8DFEBBA84C6}" presName="Parent4" presStyleLbl="revTx" presStyleIdx="0" presStyleCnt="0">
        <dgm:presLayoutVars>
          <dgm:chMax val="1"/>
          <dgm:chPref val="1"/>
          <dgm:bulletEnabled val="1"/>
        </dgm:presLayoutVars>
      </dgm:prSet>
      <dgm:spPr/>
      <dgm:t>
        <a:bodyPr/>
        <a:lstStyle/>
        <a:p>
          <a:endParaRPr lang="es-CO"/>
        </a:p>
      </dgm:t>
    </dgm:pt>
    <dgm:pt modelId="{8E94F157-B55F-40CA-B501-2CAC39A71A1B}" type="pres">
      <dgm:prSet presAssocID="{EBA8B4FD-A6B5-4C21-92A1-FD5932AF9314}" presName="Accent3" presStyleCnt="0"/>
      <dgm:spPr/>
      <dgm:t>
        <a:bodyPr/>
        <a:lstStyle/>
        <a:p>
          <a:endParaRPr lang="es-CO"/>
        </a:p>
      </dgm:t>
    </dgm:pt>
    <dgm:pt modelId="{5875E869-ECA5-4F2D-BC1A-92071AA29D5A}" type="pres">
      <dgm:prSet presAssocID="{EBA8B4FD-A6B5-4C21-92A1-FD5932AF9314}" presName="Accent" presStyleLbl="node1" presStyleIdx="1" presStyleCnt="4"/>
      <dgm:spPr/>
      <dgm:t>
        <a:bodyPr/>
        <a:lstStyle/>
        <a:p>
          <a:endParaRPr lang="es-CO"/>
        </a:p>
      </dgm:t>
    </dgm:pt>
    <dgm:pt modelId="{1E151EAC-59A5-4562-B2F0-0FFE01F3A61D}" type="pres">
      <dgm:prSet presAssocID="{EBA8B4FD-A6B5-4C21-92A1-FD5932AF9314}" presName="ParentBackground3" presStyleCnt="0"/>
      <dgm:spPr/>
      <dgm:t>
        <a:bodyPr/>
        <a:lstStyle/>
        <a:p>
          <a:endParaRPr lang="es-CO"/>
        </a:p>
      </dgm:t>
    </dgm:pt>
    <dgm:pt modelId="{64FDF01E-3FEF-422D-8715-0B629F7CD9A2}" type="pres">
      <dgm:prSet presAssocID="{EBA8B4FD-A6B5-4C21-92A1-FD5932AF9314}" presName="ParentBackground" presStyleLbl="fgAcc1" presStyleIdx="1" presStyleCnt="4"/>
      <dgm:spPr/>
      <dgm:t>
        <a:bodyPr/>
        <a:lstStyle/>
        <a:p>
          <a:endParaRPr lang="es-CO"/>
        </a:p>
      </dgm:t>
    </dgm:pt>
    <dgm:pt modelId="{BBB8A21B-A205-4BDF-BCA1-96896E6A61FC}" type="pres">
      <dgm:prSet presAssocID="{EBA8B4FD-A6B5-4C21-92A1-FD5932AF9314}" presName="Parent3" presStyleLbl="revTx" presStyleIdx="0" presStyleCnt="0">
        <dgm:presLayoutVars>
          <dgm:chMax val="1"/>
          <dgm:chPref val="1"/>
          <dgm:bulletEnabled val="1"/>
        </dgm:presLayoutVars>
      </dgm:prSet>
      <dgm:spPr/>
      <dgm:t>
        <a:bodyPr/>
        <a:lstStyle/>
        <a:p>
          <a:endParaRPr lang="es-CO"/>
        </a:p>
      </dgm:t>
    </dgm:pt>
    <dgm:pt modelId="{F2A8CFB6-A174-4971-8096-2843C512373F}" type="pres">
      <dgm:prSet presAssocID="{4E3A7118-02FF-4617-8BB3-EAA276B1478A}" presName="Accent2" presStyleCnt="0"/>
      <dgm:spPr/>
      <dgm:t>
        <a:bodyPr/>
        <a:lstStyle/>
        <a:p>
          <a:endParaRPr lang="es-CO"/>
        </a:p>
      </dgm:t>
    </dgm:pt>
    <dgm:pt modelId="{9A6F9542-3833-42CD-96DB-A9E288EFE272}" type="pres">
      <dgm:prSet presAssocID="{4E3A7118-02FF-4617-8BB3-EAA276B1478A}" presName="Accent" presStyleLbl="node1" presStyleIdx="2" presStyleCnt="4"/>
      <dgm:spPr/>
      <dgm:t>
        <a:bodyPr/>
        <a:lstStyle/>
        <a:p>
          <a:endParaRPr lang="es-CO"/>
        </a:p>
      </dgm:t>
    </dgm:pt>
    <dgm:pt modelId="{8AAFE503-FB68-4347-9EBC-5C065BF88FA4}" type="pres">
      <dgm:prSet presAssocID="{4E3A7118-02FF-4617-8BB3-EAA276B1478A}" presName="ParentBackground2" presStyleCnt="0"/>
      <dgm:spPr/>
      <dgm:t>
        <a:bodyPr/>
        <a:lstStyle/>
        <a:p>
          <a:endParaRPr lang="es-CO"/>
        </a:p>
      </dgm:t>
    </dgm:pt>
    <dgm:pt modelId="{0462A967-56BC-4F3C-8947-6BAE7899F943}" type="pres">
      <dgm:prSet presAssocID="{4E3A7118-02FF-4617-8BB3-EAA276B1478A}" presName="ParentBackground" presStyleLbl="fgAcc1" presStyleIdx="2" presStyleCnt="4"/>
      <dgm:spPr/>
      <dgm:t>
        <a:bodyPr/>
        <a:lstStyle/>
        <a:p>
          <a:endParaRPr lang="es-CO"/>
        </a:p>
      </dgm:t>
    </dgm:pt>
    <dgm:pt modelId="{1CE0EC2F-C215-4DDE-802F-FBD95F7768A8}" type="pres">
      <dgm:prSet presAssocID="{4E3A7118-02FF-4617-8BB3-EAA276B1478A}" presName="Parent2" presStyleLbl="revTx" presStyleIdx="0" presStyleCnt="0">
        <dgm:presLayoutVars>
          <dgm:chMax val="1"/>
          <dgm:chPref val="1"/>
          <dgm:bulletEnabled val="1"/>
        </dgm:presLayoutVars>
      </dgm:prSet>
      <dgm:spPr/>
      <dgm:t>
        <a:bodyPr/>
        <a:lstStyle/>
        <a:p>
          <a:endParaRPr lang="es-CO"/>
        </a:p>
      </dgm:t>
    </dgm:pt>
    <dgm:pt modelId="{BDE0745E-3411-4D36-856A-768A52317125}" type="pres">
      <dgm:prSet presAssocID="{5FD97C3D-99C5-46FA-8968-14FFE7C150E1}" presName="Accent1" presStyleCnt="0"/>
      <dgm:spPr/>
      <dgm:t>
        <a:bodyPr/>
        <a:lstStyle/>
        <a:p>
          <a:endParaRPr lang="es-CO"/>
        </a:p>
      </dgm:t>
    </dgm:pt>
    <dgm:pt modelId="{2CB4F5AF-0D12-466C-B9C7-599CA5CE20F7}" type="pres">
      <dgm:prSet presAssocID="{5FD97C3D-99C5-46FA-8968-14FFE7C150E1}" presName="Accent" presStyleLbl="node1" presStyleIdx="3" presStyleCnt="4"/>
      <dgm:spPr/>
      <dgm:t>
        <a:bodyPr/>
        <a:lstStyle/>
        <a:p>
          <a:endParaRPr lang="es-CO"/>
        </a:p>
      </dgm:t>
    </dgm:pt>
    <dgm:pt modelId="{63EC340F-0BF8-47F0-98B2-FF832BCD279B}" type="pres">
      <dgm:prSet presAssocID="{5FD97C3D-99C5-46FA-8968-14FFE7C150E1}" presName="ParentBackground1" presStyleCnt="0"/>
      <dgm:spPr/>
      <dgm:t>
        <a:bodyPr/>
        <a:lstStyle/>
        <a:p>
          <a:endParaRPr lang="es-CO"/>
        </a:p>
      </dgm:t>
    </dgm:pt>
    <dgm:pt modelId="{A0050231-FD62-493D-BE9E-BAA4AAE536C6}" type="pres">
      <dgm:prSet presAssocID="{5FD97C3D-99C5-46FA-8968-14FFE7C150E1}" presName="ParentBackground" presStyleLbl="fgAcc1" presStyleIdx="3" presStyleCnt="4"/>
      <dgm:spPr/>
      <dgm:t>
        <a:bodyPr/>
        <a:lstStyle/>
        <a:p>
          <a:endParaRPr lang="es-CO"/>
        </a:p>
      </dgm:t>
    </dgm:pt>
    <dgm:pt modelId="{23485B49-B807-44C9-87AE-B63565CA2E66}" type="pres">
      <dgm:prSet presAssocID="{5FD97C3D-99C5-46FA-8968-14FFE7C150E1}" presName="Parent1" presStyleLbl="revTx" presStyleIdx="0" presStyleCnt="0">
        <dgm:presLayoutVars>
          <dgm:chMax val="1"/>
          <dgm:chPref val="1"/>
          <dgm:bulletEnabled val="1"/>
        </dgm:presLayoutVars>
      </dgm:prSet>
      <dgm:spPr/>
      <dgm:t>
        <a:bodyPr/>
        <a:lstStyle/>
        <a:p>
          <a:endParaRPr lang="es-CO"/>
        </a:p>
      </dgm:t>
    </dgm:pt>
  </dgm:ptLst>
  <dgm:cxnLst>
    <dgm:cxn modelId="{4EBFE8CB-4238-469C-8F13-935233A96531}" type="presOf" srcId="{4E3A7118-02FF-4617-8BB3-EAA276B1478A}" destId="{1CE0EC2F-C215-4DDE-802F-FBD95F7768A8}" srcOrd="1" destOrd="0" presId="urn:microsoft.com/office/officeart/2011/layout/CircleProcess"/>
    <dgm:cxn modelId="{271707F5-1503-49DB-B6BE-9FF66838F31A}" type="presOf" srcId="{5FD97C3D-99C5-46FA-8968-14FFE7C150E1}" destId="{A0050231-FD62-493D-BE9E-BAA4AAE536C6}" srcOrd="0" destOrd="0" presId="urn:microsoft.com/office/officeart/2011/layout/CircleProcess"/>
    <dgm:cxn modelId="{A963F252-D14E-4629-B973-895025AE7302}" srcId="{74A213C5-18AF-4D1D-99F8-47FAD7B40267}" destId="{5FD97C3D-99C5-46FA-8968-14FFE7C150E1}" srcOrd="0" destOrd="0" parTransId="{6FFEC445-DD21-4A97-A0BB-7669174AA93F}" sibTransId="{D8ED3B74-AFAE-4A0A-8643-727B64A38C4F}"/>
    <dgm:cxn modelId="{A834BFD0-C6D2-4C7C-8425-A4DC42F1A52A}" type="presOf" srcId="{EBA8B4FD-A6B5-4C21-92A1-FD5932AF9314}" destId="{BBB8A21B-A205-4BDF-BCA1-96896E6A61FC}" srcOrd="1" destOrd="0" presId="urn:microsoft.com/office/officeart/2011/layout/CircleProcess"/>
    <dgm:cxn modelId="{DADA1E35-A67A-4BB6-BA8B-70D423F038D7}" srcId="{74A213C5-18AF-4D1D-99F8-47FAD7B40267}" destId="{EBA8B4FD-A6B5-4C21-92A1-FD5932AF9314}" srcOrd="2" destOrd="0" parTransId="{4E71F35F-3659-417F-B66E-0F59C52ADC4E}" sibTransId="{3249CF3C-31AF-4600-9DD6-9BA25B7C6731}"/>
    <dgm:cxn modelId="{4413FA2F-CE5A-4244-A2F8-54681FA2272D}" srcId="{74A213C5-18AF-4D1D-99F8-47FAD7B40267}" destId="{4E3A7118-02FF-4617-8BB3-EAA276B1478A}" srcOrd="1" destOrd="0" parTransId="{18591657-55F5-4C4E-9A31-B20E800034AC}" sibTransId="{EF2397C4-ED4E-4B9C-A75A-58B435E85C39}"/>
    <dgm:cxn modelId="{B84156CD-8ADA-4C85-85E4-13D63435123B}" type="presOf" srcId="{4E3A7118-02FF-4617-8BB3-EAA276B1478A}" destId="{0462A967-56BC-4F3C-8947-6BAE7899F943}" srcOrd="0" destOrd="0" presId="urn:microsoft.com/office/officeart/2011/layout/CircleProcess"/>
    <dgm:cxn modelId="{0CA79F78-1B79-434E-AD2F-0AE62BD1375E}" type="presOf" srcId="{EBA8B4FD-A6B5-4C21-92A1-FD5932AF9314}" destId="{64FDF01E-3FEF-422D-8715-0B629F7CD9A2}" srcOrd="0" destOrd="0" presId="urn:microsoft.com/office/officeart/2011/layout/CircleProcess"/>
    <dgm:cxn modelId="{D179E731-41E1-428A-9CE2-3FBEE4F2ABDF}" type="presOf" srcId="{C96D69D6-2521-4E99-879E-C8DFEBBA84C6}" destId="{08B2FCC9-1713-43DA-A679-7435AAB4DF99}" srcOrd="1" destOrd="0" presId="urn:microsoft.com/office/officeart/2011/layout/CircleProcess"/>
    <dgm:cxn modelId="{E167AC03-F529-47DD-9966-D1DA2C259C9A}" type="presOf" srcId="{5FD97C3D-99C5-46FA-8968-14FFE7C150E1}" destId="{23485B49-B807-44C9-87AE-B63565CA2E66}" srcOrd="1" destOrd="0" presId="urn:microsoft.com/office/officeart/2011/layout/CircleProcess"/>
    <dgm:cxn modelId="{64D2022C-EE68-491B-A262-3B45DE5DE373}" type="presOf" srcId="{C96D69D6-2521-4E99-879E-C8DFEBBA84C6}" destId="{35D7E1D3-8D3D-4B00-8D07-3754D4B6FFCE}" srcOrd="0" destOrd="0" presId="urn:microsoft.com/office/officeart/2011/layout/CircleProcess"/>
    <dgm:cxn modelId="{7E16043E-7A2C-4B2F-B8CD-F79DC0A9C26F}" type="presOf" srcId="{74A213C5-18AF-4D1D-99F8-47FAD7B40267}" destId="{52B76561-9283-49D5-88FF-A7E2EADC971C}" srcOrd="0" destOrd="0" presId="urn:microsoft.com/office/officeart/2011/layout/CircleProcess"/>
    <dgm:cxn modelId="{CAED8676-BCD2-455B-8165-90E739561506}" srcId="{74A213C5-18AF-4D1D-99F8-47FAD7B40267}" destId="{C96D69D6-2521-4E99-879E-C8DFEBBA84C6}" srcOrd="3" destOrd="0" parTransId="{9C708624-8778-4236-A932-4C87CDAC5714}" sibTransId="{A82246D0-8D8F-4BA3-865C-C4E679F85A3E}"/>
    <dgm:cxn modelId="{169603AC-6923-438A-B47F-474525089177}" type="presParOf" srcId="{52B76561-9283-49D5-88FF-A7E2EADC971C}" destId="{CF06089F-0522-4649-B685-4473353C7FE5}" srcOrd="0" destOrd="0" presId="urn:microsoft.com/office/officeart/2011/layout/CircleProcess"/>
    <dgm:cxn modelId="{6C1A999F-794A-43EC-B5AD-0DBF03E9E647}" type="presParOf" srcId="{CF06089F-0522-4649-B685-4473353C7FE5}" destId="{B43C02FC-94D7-429C-88C7-D515E4B5B09B}" srcOrd="0" destOrd="0" presId="urn:microsoft.com/office/officeart/2011/layout/CircleProcess"/>
    <dgm:cxn modelId="{F6D21253-9CD1-4C7B-8342-7AABC2B8671A}" type="presParOf" srcId="{52B76561-9283-49D5-88FF-A7E2EADC971C}" destId="{1345423F-4C44-45E4-91AD-9CC7505C7205}" srcOrd="1" destOrd="0" presId="urn:microsoft.com/office/officeart/2011/layout/CircleProcess"/>
    <dgm:cxn modelId="{AF0D4312-BA71-4B98-8043-A3DAFBD59FE0}" type="presParOf" srcId="{1345423F-4C44-45E4-91AD-9CC7505C7205}" destId="{35D7E1D3-8D3D-4B00-8D07-3754D4B6FFCE}" srcOrd="0" destOrd="0" presId="urn:microsoft.com/office/officeart/2011/layout/CircleProcess"/>
    <dgm:cxn modelId="{A30448B3-95E3-4FBE-8699-45F93BD0851D}" type="presParOf" srcId="{52B76561-9283-49D5-88FF-A7E2EADC971C}" destId="{08B2FCC9-1713-43DA-A679-7435AAB4DF99}" srcOrd="2" destOrd="0" presId="urn:microsoft.com/office/officeart/2011/layout/CircleProcess"/>
    <dgm:cxn modelId="{D1900245-DB7A-4EA0-AFDD-935C4794745E}" type="presParOf" srcId="{52B76561-9283-49D5-88FF-A7E2EADC971C}" destId="{8E94F157-B55F-40CA-B501-2CAC39A71A1B}" srcOrd="3" destOrd="0" presId="urn:microsoft.com/office/officeart/2011/layout/CircleProcess"/>
    <dgm:cxn modelId="{714A8AD1-996F-4376-9259-8692559D9B18}" type="presParOf" srcId="{8E94F157-B55F-40CA-B501-2CAC39A71A1B}" destId="{5875E869-ECA5-4F2D-BC1A-92071AA29D5A}" srcOrd="0" destOrd="0" presId="urn:microsoft.com/office/officeart/2011/layout/CircleProcess"/>
    <dgm:cxn modelId="{81626E43-2F07-4788-9CB6-B9E3DC93909F}" type="presParOf" srcId="{52B76561-9283-49D5-88FF-A7E2EADC971C}" destId="{1E151EAC-59A5-4562-B2F0-0FFE01F3A61D}" srcOrd="4" destOrd="0" presId="urn:microsoft.com/office/officeart/2011/layout/CircleProcess"/>
    <dgm:cxn modelId="{D2D6D471-4715-4896-8659-CD297ABD77D8}" type="presParOf" srcId="{1E151EAC-59A5-4562-B2F0-0FFE01F3A61D}" destId="{64FDF01E-3FEF-422D-8715-0B629F7CD9A2}" srcOrd="0" destOrd="0" presId="urn:microsoft.com/office/officeart/2011/layout/CircleProcess"/>
    <dgm:cxn modelId="{AB7CAD90-C2F9-471F-9D43-AA6211D713C8}" type="presParOf" srcId="{52B76561-9283-49D5-88FF-A7E2EADC971C}" destId="{BBB8A21B-A205-4BDF-BCA1-96896E6A61FC}" srcOrd="5" destOrd="0" presId="urn:microsoft.com/office/officeart/2011/layout/CircleProcess"/>
    <dgm:cxn modelId="{7AAEA62A-0ACD-45E8-A6C4-15DE55383E22}" type="presParOf" srcId="{52B76561-9283-49D5-88FF-A7E2EADC971C}" destId="{F2A8CFB6-A174-4971-8096-2843C512373F}" srcOrd="6" destOrd="0" presId="urn:microsoft.com/office/officeart/2011/layout/CircleProcess"/>
    <dgm:cxn modelId="{46A3043A-A664-4EA1-AE1D-3D0DAB0E8EEE}" type="presParOf" srcId="{F2A8CFB6-A174-4971-8096-2843C512373F}" destId="{9A6F9542-3833-42CD-96DB-A9E288EFE272}" srcOrd="0" destOrd="0" presId="urn:microsoft.com/office/officeart/2011/layout/CircleProcess"/>
    <dgm:cxn modelId="{E276E905-393C-48C4-AADF-1B96F026859C}" type="presParOf" srcId="{52B76561-9283-49D5-88FF-A7E2EADC971C}" destId="{8AAFE503-FB68-4347-9EBC-5C065BF88FA4}" srcOrd="7" destOrd="0" presId="urn:microsoft.com/office/officeart/2011/layout/CircleProcess"/>
    <dgm:cxn modelId="{81803B19-F291-46DD-856A-47336C6685CA}" type="presParOf" srcId="{8AAFE503-FB68-4347-9EBC-5C065BF88FA4}" destId="{0462A967-56BC-4F3C-8947-6BAE7899F943}" srcOrd="0" destOrd="0" presId="urn:microsoft.com/office/officeart/2011/layout/CircleProcess"/>
    <dgm:cxn modelId="{C37524BD-5570-4D39-A742-B39F3CA5DEC2}" type="presParOf" srcId="{52B76561-9283-49D5-88FF-A7E2EADC971C}" destId="{1CE0EC2F-C215-4DDE-802F-FBD95F7768A8}" srcOrd="8" destOrd="0" presId="urn:microsoft.com/office/officeart/2011/layout/CircleProcess"/>
    <dgm:cxn modelId="{E3F7625B-91D0-417D-8A9B-AB4A8D22FD8A}" type="presParOf" srcId="{52B76561-9283-49D5-88FF-A7E2EADC971C}" destId="{BDE0745E-3411-4D36-856A-768A52317125}" srcOrd="9" destOrd="0" presId="urn:microsoft.com/office/officeart/2011/layout/CircleProcess"/>
    <dgm:cxn modelId="{4CF60EDC-9965-4C34-A55B-A6D587B3B637}" type="presParOf" srcId="{BDE0745E-3411-4D36-856A-768A52317125}" destId="{2CB4F5AF-0D12-466C-B9C7-599CA5CE20F7}" srcOrd="0" destOrd="0" presId="urn:microsoft.com/office/officeart/2011/layout/CircleProcess"/>
    <dgm:cxn modelId="{AEC6624E-F9F3-454E-ACB4-61CFB0EE417D}" type="presParOf" srcId="{52B76561-9283-49D5-88FF-A7E2EADC971C}" destId="{63EC340F-0BF8-47F0-98B2-FF832BCD279B}" srcOrd="10" destOrd="0" presId="urn:microsoft.com/office/officeart/2011/layout/CircleProcess"/>
    <dgm:cxn modelId="{D39FDAE2-BAAE-49D3-A1E1-60E4460120A0}" type="presParOf" srcId="{63EC340F-0BF8-47F0-98B2-FF832BCD279B}" destId="{A0050231-FD62-493D-BE9E-BAA4AAE536C6}" srcOrd="0" destOrd="0" presId="urn:microsoft.com/office/officeart/2011/layout/CircleProcess"/>
    <dgm:cxn modelId="{EC2D9BC4-E6AD-4A81-A02E-A280CED5B516}" type="presParOf" srcId="{52B76561-9283-49D5-88FF-A7E2EADC971C}" destId="{23485B49-B807-44C9-87AE-B63565CA2E66}"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A5F5DB-A178-B044-9F38-EFB9A8A4086C}" type="doc">
      <dgm:prSet loTypeId="urn:microsoft.com/office/officeart/2005/8/layout/vList5" loCatId="" qsTypeId="urn:microsoft.com/office/officeart/2005/8/quickstyle/simple4" qsCatId="simple" csTypeId="urn:microsoft.com/office/officeart/2005/8/colors/colorful1" csCatId="colorful" phldr="1"/>
      <dgm:spPr/>
      <dgm:t>
        <a:bodyPr/>
        <a:lstStyle/>
        <a:p>
          <a:endParaRPr lang="en-US"/>
        </a:p>
      </dgm:t>
    </dgm:pt>
    <dgm:pt modelId="{C6A17FC8-1EF6-FF4E-9C68-7EC6990BF703}">
      <dgm:prSet phldrT="[Text]"/>
      <dgm:spPr/>
      <dgm:t>
        <a:bodyPr/>
        <a:lstStyle/>
        <a:p>
          <a:pPr algn="l"/>
          <a:r>
            <a:rPr lang="es-CO" noProof="0" dirty="0" smtClean="0"/>
            <a:t> La metodologìa actual (Res 351/05) permite su remuneración</a:t>
          </a:r>
          <a:endParaRPr lang="es-CO" b="1" u="sng" noProof="0" dirty="0"/>
        </a:p>
      </dgm:t>
    </dgm:pt>
    <dgm:pt modelId="{4428A7A8-6DEA-904A-A2F5-0E1CDFEFB89A}" type="parTrans" cxnId="{E66A683B-8BAC-4448-87D8-763A4B365C4B}">
      <dgm:prSet/>
      <dgm:spPr/>
      <dgm:t>
        <a:bodyPr/>
        <a:lstStyle/>
        <a:p>
          <a:endParaRPr lang="es-CO" noProof="0"/>
        </a:p>
      </dgm:t>
    </dgm:pt>
    <dgm:pt modelId="{6E5B95B7-DFE4-A045-AF10-8360EA5F2057}" type="sibTrans" cxnId="{E66A683B-8BAC-4448-87D8-763A4B365C4B}">
      <dgm:prSet/>
      <dgm:spPr/>
      <dgm:t>
        <a:bodyPr/>
        <a:lstStyle/>
        <a:p>
          <a:endParaRPr lang="es-CO" noProof="0"/>
        </a:p>
      </dgm:t>
    </dgm:pt>
    <dgm:pt modelId="{02C1C039-CA1D-974E-99A1-EE46686A0D58}">
      <dgm:prSet phldrT="[Text]" custT="1"/>
      <dgm:spPr/>
      <dgm:t>
        <a:bodyPr/>
        <a:lstStyle/>
        <a:p>
          <a:r>
            <a:rPr lang="es-CO" sz="2400" b="1" noProof="0" dirty="0" smtClean="0"/>
            <a:t>Esquema Operativo</a:t>
          </a:r>
          <a:endParaRPr lang="es-CO" sz="2400" b="1" noProof="0" dirty="0"/>
        </a:p>
      </dgm:t>
    </dgm:pt>
    <dgm:pt modelId="{CAE3886E-6D44-F940-BD97-64770C22C9F2}" type="parTrans" cxnId="{C4A0D129-75A8-614D-8AD9-DB0133BE70BD}">
      <dgm:prSet/>
      <dgm:spPr/>
      <dgm:t>
        <a:bodyPr/>
        <a:lstStyle/>
        <a:p>
          <a:endParaRPr lang="es-CO" noProof="0"/>
        </a:p>
      </dgm:t>
    </dgm:pt>
    <dgm:pt modelId="{3129DF4C-FFA3-1445-BDF9-F417C7F50C0D}" type="sibTrans" cxnId="{C4A0D129-75A8-614D-8AD9-DB0133BE70BD}">
      <dgm:prSet/>
      <dgm:spPr/>
      <dgm:t>
        <a:bodyPr/>
        <a:lstStyle/>
        <a:p>
          <a:endParaRPr lang="es-CO" noProof="0"/>
        </a:p>
      </dgm:t>
    </dgm:pt>
    <dgm:pt modelId="{BE84CF3A-79C6-B443-A2EF-CC13E4376D9E}">
      <dgm:prSet phldrT="[Text]"/>
      <dgm:spPr/>
      <dgm:t>
        <a:bodyPr/>
        <a:lstStyle/>
        <a:p>
          <a:r>
            <a:rPr lang="es-CO" noProof="0" dirty="0" smtClean="0"/>
            <a:t>Transporte de residuos aprovechables en vehículos motorizados y de tracción humana.</a:t>
          </a:r>
          <a:endParaRPr lang="es-CO" noProof="0" dirty="0"/>
        </a:p>
      </dgm:t>
    </dgm:pt>
    <dgm:pt modelId="{62D1938D-B720-8948-A7C8-282A0AD3E4C4}" type="parTrans" cxnId="{2459752E-7664-6945-9C9C-9F8B22AA6D3F}">
      <dgm:prSet/>
      <dgm:spPr/>
      <dgm:t>
        <a:bodyPr/>
        <a:lstStyle/>
        <a:p>
          <a:endParaRPr lang="es-CO" noProof="0"/>
        </a:p>
      </dgm:t>
    </dgm:pt>
    <dgm:pt modelId="{DD7C403B-BF47-C640-BD63-91CCC8BB8A13}" type="sibTrans" cxnId="{2459752E-7664-6945-9C9C-9F8B22AA6D3F}">
      <dgm:prSet/>
      <dgm:spPr/>
      <dgm:t>
        <a:bodyPr/>
        <a:lstStyle/>
        <a:p>
          <a:endParaRPr lang="es-CO" noProof="0"/>
        </a:p>
      </dgm:t>
    </dgm:pt>
    <dgm:pt modelId="{F2D72C92-28CF-8F47-AB18-8D7E54DED4A2}">
      <dgm:prSet phldrT="[Text]"/>
      <dgm:spPr/>
      <dgm:t>
        <a:bodyPr/>
        <a:lstStyle/>
        <a:p>
          <a:pPr algn="l"/>
          <a:r>
            <a:rPr lang="es-CO" noProof="0" dirty="0" smtClean="0"/>
            <a:t> La CRA esta trabajando en una nueva metodología que permita desintegración vertical de la actividad.</a:t>
          </a:r>
          <a:endParaRPr lang="es-CO" noProof="0" dirty="0"/>
        </a:p>
      </dgm:t>
    </dgm:pt>
    <dgm:pt modelId="{D3D39171-9E0E-B04D-8D40-8DCF16C3EEC1}" type="parTrans" cxnId="{68FBF144-68E9-2C45-8358-7FDFD82DA1F3}">
      <dgm:prSet/>
      <dgm:spPr/>
      <dgm:t>
        <a:bodyPr/>
        <a:lstStyle/>
        <a:p>
          <a:endParaRPr lang="es-CO" noProof="0"/>
        </a:p>
      </dgm:t>
    </dgm:pt>
    <dgm:pt modelId="{A8D7FC18-0A4C-0546-ADF9-6980922EFC13}" type="sibTrans" cxnId="{68FBF144-68E9-2C45-8358-7FDFD82DA1F3}">
      <dgm:prSet/>
      <dgm:spPr/>
      <dgm:t>
        <a:bodyPr/>
        <a:lstStyle/>
        <a:p>
          <a:endParaRPr lang="es-CO" noProof="0"/>
        </a:p>
      </dgm:t>
    </dgm:pt>
    <dgm:pt modelId="{CC7884BC-346B-F346-BE1C-826ACF97E0C2}">
      <dgm:prSet phldrT="[Text]"/>
      <dgm:spPr/>
      <dgm:t>
        <a:bodyPr/>
        <a:lstStyle/>
        <a:p>
          <a:r>
            <a:rPr lang="es-CO" noProof="0" dirty="0" smtClean="0"/>
            <a:t> Es responsabilidad de los municipios de conformidad con los PGIRS, implementar rutas de recolección selectiva de residuos aprovechables </a:t>
          </a:r>
          <a:endParaRPr lang="es-CO" noProof="0" dirty="0"/>
        </a:p>
      </dgm:t>
    </dgm:pt>
    <dgm:pt modelId="{D9EA6375-B6D5-4E46-BC42-75D47B037189}" type="parTrans" cxnId="{1EB14928-1AB8-3E4F-9516-1524E0BA53CC}">
      <dgm:prSet/>
      <dgm:spPr/>
      <dgm:t>
        <a:bodyPr/>
        <a:lstStyle/>
        <a:p>
          <a:endParaRPr lang="es-CO" noProof="0"/>
        </a:p>
      </dgm:t>
    </dgm:pt>
    <dgm:pt modelId="{A099D534-3914-374D-9727-67D3E9B98330}" type="sibTrans" cxnId="{1EB14928-1AB8-3E4F-9516-1524E0BA53CC}">
      <dgm:prSet/>
      <dgm:spPr/>
      <dgm:t>
        <a:bodyPr/>
        <a:lstStyle/>
        <a:p>
          <a:endParaRPr lang="es-CO" noProof="0"/>
        </a:p>
      </dgm:t>
    </dgm:pt>
    <dgm:pt modelId="{A4FC9BC9-51FA-8144-B3A8-69DC71F21D25}">
      <dgm:prSet phldrT="[Text]" custT="1"/>
      <dgm:spPr/>
      <dgm:t>
        <a:bodyPr/>
        <a:lstStyle/>
        <a:p>
          <a:r>
            <a:rPr lang="es-CO" sz="2400" b="1" noProof="0" dirty="0" smtClean="0"/>
            <a:t>Remuneración vía tarifa del SPA</a:t>
          </a:r>
          <a:endParaRPr lang="es-CO" sz="2400" b="1" noProof="0" dirty="0"/>
        </a:p>
      </dgm:t>
    </dgm:pt>
    <dgm:pt modelId="{244AA518-8DDC-2640-A581-97F846CC0C7E}" type="sibTrans" cxnId="{E7B413E6-67AE-514B-86E5-2E37048613AF}">
      <dgm:prSet/>
      <dgm:spPr/>
      <dgm:t>
        <a:bodyPr/>
        <a:lstStyle/>
        <a:p>
          <a:endParaRPr lang="es-CO" noProof="0"/>
        </a:p>
      </dgm:t>
    </dgm:pt>
    <dgm:pt modelId="{44C791A9-A7AA-6549-A01F-62BE188A5ABF}" type="parTrans" cxnId="{E7B413E6-67AE-514B-86E5-2E37048613AF}">
      <dgm:prSet/>
      <dgm:spPr/>
      <dgm:t>
        <a:bodyPr/>
        <a:lstStyle/>
        <a:p>
          <a:endParaRPr lang="es-CO" noProof="0"/>
        </a:p>
      </dgm:t>
    </dgm:pt>
    <dgm:pt modelId="{BA8CAC12-30B4-CD42-9075-6899CB6E8D22}" type="pres">
      <dgm:prSet presAssocID="{A8A5F5DB-A178-B044-9F38-EFB9A8A4086C}" presName="Name0" presStyleCnt="0">
        <dgm:presLayoutVars>
          <dgm:dir/>
          <dgm:animLvl val="lvl"/>
          <dgm:resizeHandles val="exact"/>
        </dgm:presLayoutVars>
      </dgm:prSet>
      <dgm:spPr/>
      <dgm:t>
        <a:bodyPr/>
        <a:lstStyle/>
        <a:p>
          <a:endParaRPr lang="es-CO"/>
        </a:p>
      </dgm:t>
    </dgm:pt>
    <dgm:pt modelId="{313C67AC-FCBE-E249-A724-276DAEAE5D7B}" type="pres">
      <dgm:prSet presAssocID="{A4FC9BC9-51FA-8144-B3A8-69DC71F21D25}" presName="linNode" presStyleCnt="0"/>
      <dgm:spPr/>
    </dgm:pt>
    <dgm:pt modelId="{7ED2C21C-8CC2-6940-9DB2-FA4C805B776A}" type="pres">
      <dgm:prSet presAssocID="{A4FC9BC9-51FA-8144-B3A8-69DC71F21D25}" presName="parentText" presStyleLbl="node1" presStyleIdx="0" presStyleCnt="2" custScaleX="80159">
        <dgm:presLayoutVars>
          <dgm:chMax val="1"/>
          <dgm:bulletEnabled val="1"/>
        </dgm:presLayoutVars>
      </dgm:prSet>
      <dgm:spPr/>
      <dgm:t>
        <a:bodyPr/>
        <a:lstStyle/>
        <a:p>
          <a:endParaRPr lang="es-CO"/>
        </a:p>
      </dgm:t>
    </dgm:pt>
    <dgm:pt modelId="{5CA859D1-5B62-974E-830E-4DCB472B874C}" type="pres">
      <dgm:prSet presAssocID="{A4FC9BC9-51FA-8144-B3A8-69DC71F21D25}" presName="descendantText" presStyleLbl="alignAccFollowNode1" presStyleIdx="0" presStyleCnt="2">
        <dgm:presLayoutVars>
          <dgm:bulletEnabled val="1"/>
        </dgm:presLayoutVars>
      </dgm:prSet>
      <dgm:spPr/>
      <dgm:t>
        <a:bodyPr/>
        <a:lstStyle/>
        <a:p>
          <a:endParaRPr lang="en-US"/>
        </a:p>
      </dgm:t>
    </dgm:pt>
    <dgm:pt modelId="{1BB6B763-F557-1B41-9F34-C3BDA621A58E}" type="pres">
      <dgm:prSet presAssocID="{244AA518-8DDC-2640-A581-97F846CC0C7E}" presName="sp" presStyleCnt="0"/>
      <dgm:spPr/>
    </dgm:pt>
    <dgm:pt modelId="{9334A798-1F9E-7F4E-ACEF-CB023A6C526D}" type="pres">
      <dgm:prSet presAssocID="{02C1C039-CA1D-974E-99A1-EE46686A0D58}" presName="linNode" presStyleCnt="0"/>
      <dgm:spPr/>
    </dgm:pt>
    <dgm:pt modelId="{9391F28A-CBF2-B94F-95E0-612F1AF31D19}" type="pres">
      <dgm:prSet presAssocID="{02C1C039-CA1D-974E-99A1-EE46686A0D58}" presName="parentText" presStyleLbl="node1" presStyleIdx="1" presStyleCnt="2" custScaleX="80159">
        <dgm:presLayoutVars>
          <dgm:chMax val="1"/>
          <dgm:bulletEnabled val="1"/>
        </dgm:presLayoutVars>
      </dgm:prSet>
      <dgm:spPr/>
      <dgm:t>
        <a:bodyPr/>
        <a:lstStyle/>
        <a:p>
          <a:endParaRPr lang="es-CO"/>
        </a:p>
      </dgm:t>
    </dgm:pt>
    <dgm:pt modelId="{57333020-23AD-0644-9F7A-3D65496D76FF}" type="pres">
      <dgm:prSet presAssocID="{02C1C039-CA1D-974E-99A1-EE46686A0D58}" presName="descendantText" presStyleLbl="alignAccFollowNode1" presStyleIdx="1" presStyleCnt="2">
        <dgm:presLayoutVars>
          <dgm:bulletEnabled val="1"/>
        </dgm:presLayoutVars>
      </dgm:prSet>
      <dgm:spPr/>
      <dgm:t>
        <a:bodyPr/>
        <a:lstStyle/>
        <a:p>
          <a:endParaRPr lang="en-US"/>
        </a:p>
      </dgm:t>
    </dgm:pt>
  </dgm:ptLst>
  <dgm:cxnLst>
    <dgm:cxn modelId="{E3CF4CC6-8817-4078-8EB0-6062CBC26FB5}" type="presOf" srcId="{C6A17FC8-1EF6-FF4E-9C68-7EC6990BF703}" destId="{5CA859D1-5B62-974E-830E-4DCB472B874C}" srcOrd="0" destOrd="0" presId="urn:microsoft.com/office/officeart/2005/8/layout/vList5"/>
    <dgm:cxn modelId="{9A79B09F-3779-46F4-9B62-182B09BC72F4}" type="presOf" srcId="{A8A5F5DB-A178-B044-9F38-EFB9A8A4086C}" destId="{BA8CAC12-30B4-CD42-9075-6899CB6E8D22}" srcOrd="0" destOrd="0" presId="urn:microsoft.com/office/officeart/2005/8/layout/vList5"/>
    <dgm:cxn modelId="{2459752E-7664-6945-9C9C-9F8B22AA6D3F}" srcId="{02C1C039-CA1D-974E-99A1-EE46686A0D58}" destId="{BE84CF3A-79C6-B443-A2EF-CC13E4376D9E}" srcOrd="0" destOrd="0" parTransId="{62D1938D-B720-8948-A7C8-282A0AD3E4C4}" sibTransId="{DD7C403B-BF47-C640-BD63-91CCC8BB8A13}"/>
    <dgm:cxn modelId="{E7B413E6-67AE-514B-86E5-2E37048613AF}" srcId="{A8A5F5DB-A178-B044-9F38-EFB9A8A4086C}" destId="{A4FC9BC9-51FA-8144-B3A8-69DC71F21D25}" srcOrd="0" destOrd="0" parTransId="{44C791A9-A7AA-6549-A01F-62BE188A5ABF}" sibTransId="{244AA518-8DDC-2640-A581-97F846CC0C7E}"/>
    <dgm:cxn modelId="{BE08BD9F-9D5E-4D37-98CA-1ECE96A5585F}" type="presOf" srcId="{BE84CF3A-79C6-B443-A2EF-CC13E4376D9E}" destId="{57333020-23AD-0644-9F7A-3D65496D76FF}" srcOrd="0" destOrd="0" presId="urn:microsoft.com/office/officeart/2005/8/layout/vList5"/>
    <dgm:cxn modelId="{68FBF144-68E9-2C45-8358-7FDFD82DA1F3}" srcId="{A4FC9BC9-51FA-8144-B3A8-69DC71F21D25}" destId="{F2D72C92-28CF-8F47-AB18-8D7E54DED4A2}" srcOrd="1" destOrd="0" parTransId="{D3D39171-9E0E-B04D-8D40-8DCF16C3EEC1}" sibTransId="{A8D7FC18-0A4C-0546-ADF9-6980922EFC13}"/>
    <dgm:cxn modelId="{1EB14928-1AB8-3E4F-9516-1524E0BA53CC}" srcId="{02C1C039-CA1D-974E-99A1-EE46686A0D58}" destId="{CC7884BC-346B-F346-BE1C-826ACF97E0C2}" srcOrd="1" destOrd="0" parTransId="{D9EA6375-B6D5-4E46-BC42-75D47B037189}" sibTransId="{A099D534-3914-374D-9727-67D3E9B98330}"/>
    <dgm:cxn modelId="{7FEE8E97-AD36-4181-96DD-3372AD4DC3A6}" type="presOf" srcId="{CC7884BC-346B-F346-BE1C-826ACF97E0C2}" destId="{57333020-23AD-0644-9F7A-3D65496D76FF}" srcOrd="0" destOrd="1" presId="urn:microsoft.com/office/officeart/2005/8/layout/vList5"/>
    <dgm:cxn modelId="{6960313A-8B10-4AAF-B5B9-04A98C520817}" type="presOf" srcId="{A4FC9BC9-51FA-8144-B3A8-69DC71F21D25}" destId="{7ED2C21C-8CC2-6940-9DB2-FA4C805B776A}" srcOrd="0" destOrd="0" presId="urn:microsoft.com/office/officeart/2005/8/layout/vList5"/>
    <dgm:cxn modelId="{E66A683B-8BAC-4448-87D8-763A4B365C4B}" srcId="{A4FC9BC9-51FA-8144-B3A8-69DC71F21D25}" destId="{C6A17FC8-1EF6-FF4E-9C68-7EC6990BF703}" srcOrd="0" destOrd="0" parTransId="{4428A7A8-6DEA-904A-A2F5-0E1CDFEFB89A}" sibTransId="{6E5B95B7-DFE4-A045-AF10-8360EA5F2057}"/>
    <dgm:cxn modelId="{C4A0D129-75A8-614D-8AD9-DB0133BE70BD}" srcId="{A8A5F5DB-A178-B044-9F38-EFB9A8A4086C}" destId="{02C1C039-CA1D-974E-99A1-EE46686A0D58}" srcOrd="1" destOrd="0" parTransId="{CAE3886E-6D44-F940-BD97-64770C22C9F2}" sibTransId="{3129DF4C-FFA3-1445-BDF9-F417C7F50C0D}"/>
    <dgm:cxn modelId="{DDA4CD32-3690-4431-91B5-4E9A217C6951}" type="presOf" srcId="{02C1C039-CA1D-974E-99A1-EE46686A0D58}" destId="{9391F28A-CBF2-B94F-95E0-612F1AF31D19}" srcOrd="0" destOrd="0" presId="urn:microsoft.com/office/officeart/2005/8/layout/vList5"/>
    <dgm:cxn modelId="{93C45CE1-7198-4ECC-A644-300F71A4A6FA}" type="presOf" srcId="{F2D72C92-28CF-8F47-AB18-8D7E54DED4A2}" destId="{5CA859D1-5B62-974E-830E-4DCB472B874C}" srcOrd="0" destOrd="1" presId="urn:microsoft.com/office/officeart/2005/8/layout/vList5"/>
    <dgm:cxn modelId="{4B755682-470A-4EE2-92EB-423B3F70F98A}" type="presParOf" srcId="{BA8CAC12-30B4-CD42-9075-6899CB6E8D22}" destId="{313C67AC-FCBE-E249-A724-276DAEAE5D7B}" srcOrd="0" destOrd="0" presId="urn:microsoft.com/office/officeart/2005/8/layout/vList5"/>
    <dgm:cxn modelId="{BFBFC2A1-9FA9-42B8-91F9-05B87601174F}" type="presParOf" srcId="{313C67AC-FCBE-E249-A724-276DAEAE5D7B}" destId="{7ED2C21C-8CC2-6940-9DB2-FA4C805B776A}" srcOrd="0" destOrd="0" presId="urn:microsoft.com/office/officeart/2005/8/layout/vList5"/>
    <dgm:cxn modelId="{349A67E2-4CB1-45E1-8727-5BABC4CB2F9B}" type="presParOf" srcId="{313C67AC-FCBE-E249-A724-276DAEAE5D7B}" destId="{5CA859D1-5B62-974E-830E-4DCB472B874C}" srcOrd="1" destOrd="0" presId="urn:microsoft.com/office/officeart/2005/8/layout/vList5"/>
    <dgm:cxn modelId="{E5BA2C02-FFCF-4BB7-AA2D-F210362324EB}" type="presParOf" srcId="{BA8CAC12-30B4-CD42-9075-6899CB6E8D22}" destId="{1BB6B763-F557-1B41-9F34-C3BDA621A58E}" srcOrd="1" destOrd="0" presId="urn:microsoft.com/office/officeart/2005/8/layout/vList5"/>
    <dgm:cxn modelId="{BF7B22D4-7E7B-45B1-8A31-E45911E0B5AC}" type="presParOf" srcId="{BA8CAC12-30B4-CD42-9075-6899CB6E8D22}" destId="{9334A798-1F9E-7F4E-ACEF-CB023A6C526D}" srcOrd="2" destOrd="0" presId="urn:microsoft.com/office/officeart/2005/8/layout/vList5"/>
    <dgm:cxn modelId="{43EB5C2D-9D54-42A2-A69F-63647813E8BE}" type="presParOf" srcId="{9334A798-1F9E-7F4E-ACEF-CB023A6C526D}" destId="{9391F28A-CBF2-B94F-95E0-612F1AF31D19}" srcOrd="0" destOrd="0" presId="urn:microsoft.com/office/officeart/2005/8/layout/vList5"/>
    <dgm:cxn modelId="{1BCC5F52-FF44-4F8F-9532-137B947935AC}" type="presParOf" srcId="{9334A798-1F9E-7F4E-ACEF-CB023A6C526D}" destId="{57333020-23AD-0644-9F7A-3D65496D76F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A213C5-18AF-4D1D-99F8-47FAD7B40267}" type="doc">
      <dgm:prSet loTypeId="urn:microsoft.com/office/officeart/2011/layout/CircleProcess" loCatId="process" qsTypeId="urn:microsoft.com/office/officeart/2005/8/quickstyle/3d1" qsCatId="3D" csTypeId="urn:microsoft.com/office/officeart/2005/8/colors/accent1_2" csCatId="accent1" phldr="1"/>
      <dgm:spPr/>
      <dgm:t>
        <a:bodyPr/>
        <a:lstStyle/>
        <a:p>
          <a:endParaRPr lang="es-CO"/>
        </a:p>
      </dgm:t>
    </dgm:pt>
    <dgm:pt modelId="{1C010723-A9ED-42E0-9BBB-D77F3175CDF3}">
      <dgm:prSet phldrT="[Texto]" custT="1"/>
      <dgm:spPr/>
      <dgm:t>
        <a:bodyPr/>
        <a:lstStyle/>
        <a:p>
          <a:r>
            <a:rPr lang="es-ES_tradnl" sz="1500" u="none" dirty="0" smtClean="0"/>
            <a:t>Procesos participativos de formulación y seguimiento; y acciones afirmativas a población recicladora de oficio </a:t>
          </a:r>
          <a:endParaRPr lang="es-CO" sz="1500" u="none" dirty="0"/>
        </a:p>
      </dgm:t>
    </dgm:pt>
    <dgm:pt modelId="{40E5B0F4-FF96-4ED6-8BB1-CDB8F042C171}" type="parTrans" cxnId="{C0795F1F-ED71-4DC6-8520-F6EAB4AB47B8}">
      <dgm:prSet/>
      <dgm:spPr/>
      <dgm:t>
        <a:bodyPr/>
        <a:lstStyle/>
        <a:p>
          <a:endParaRPr lang="es-CO" sz="1500"/>
        </a:p>
      </dgm:t>
    </dgm:pt>
    <dgm:pt modelId="{F40C73F3-A67F-41DD-969A-36D1F2CAC070}" type="sibTrans" cxnId="{C0795F1F-ED71-4DC6-8520-F6EAB4AB47B8}">
      <dgm:prSet/>
      <dgm:spPr/>
      <dgm:t>
        <a:bodyPr/>
        <a:lstStyle/>
        <a:p>
          <a:endParaRPr lang="es-CO" sz="1500"/>
        </a:p>
      </dgm:t>
    </dgm:pt>
    <dgm:pt modelId="{C96D69D6-2521-4E99-879E-C8DFEBBA84C6}">
      <dgm:prSet phldrT="[Texto]" custT="1"/>
      <dgm:spPr/>
      <dgm:t>
        <a:bodyPr/>
        <a:lstStyle/>
        <a:p>
          <a:r>
            <a:rPr lang="es-CO" sz="1500" dirty="0" smtClean="0"/>
            <a:t>Reglamentación </a:t>
          </a:r>
        </a:p>
        <a:p>
          <a:r>
            <a:rPr lang="es-CO" sz="1500" dirty="0" smtClean="0"/>
            <a:t>MVCT y MADS</a:t>
          </a:r>
          <a:endParaRPr lang="es-CO" sz="1500" dirty="0"/>
        </a:p>
      </dgm:t>
    </dgm:pt>
    <dgm:pt modelId="{9C708624-8778-4236-A932-4C87CDAC5714}" type="parTrans" cxnId="{CAED8676-BCD2-455B-8165-90E739561506}">
      <dgm:prSet/>
      <dgm:spPr/>
      <dgm:t>
        <a:bodyPr/>
        <a:lstStyle/>
        <a:p>
          <a:endParaRPr lang="es-CO" sz="1500"/>
        </a:p>
      </dgm:t>
    </dgm:pt>
    <dgm:pt modelId="{A82246D0-8D8F-4BA3-865C-C4E679F85A3E}" type="sibTrans" cxnId="{CAED8676-BCD2-455B-8165-90E739561506}">
      <dgm:prSet/>
      <dgm:spPr/>
      <dgm:t>
        <a:bodyPr/>
        <a:lstStyle/>
        <a:p>
          <a:endParaRPr lang="es-CO" sz="1500"/>
        </a:p>
      </dgm:t>
    </dgm:pt>
    <dgm:pt modelId="{4E3A7118-02FF-4617-8BB3-EAA276B1478A}">
      <dgm:prSet phldrT="[Texto]" custT="1"/>
      <dgm:spPr/>
      <dgm:t>
        <a:bodyPr/>
        <a:lstStyle/>
        <a:p>
          <a:r>
            <a:rPr lang="es-CO" sz="1500" u="none" dirty="0" smtClean="0"/>
            <a:t>Lineamientos estratégicos: </a:t>
          </a:r>
        </a:p>
        <a:p>
          <a:r>
            <a:rPr lang="es-CO" sz="1500" u="none" dirty="0" smtClean="0"/>
            <a:t>1. Reducción de origen</a:t>
          </a:r>
        </a:p>
        <a:p>
          <a:r>
            <a:rPr lang="es-CO" sz="1500" u="none" dirty="0" smtClean="0"/>
            <a:t> 2. Aprovechamiento. 3. Disposición final</a:t>
          </a:r>
          <a:endParaRPr lang="es-CO" sz="1500" u="none" dirty="0"/>
        </a:p>
      </dgm:t>
    </dgm:pt>
    <dgm:pt modelId="{18591657-55F5-4C4E-9A31-B20E800034AC}" type="parTrans" cxnId="{4413FA2F-CE5A-4244-A2F8-54681FA2272D}">
      <dgm:prSet/>
      <dgm:spPr/>
      <dgm:t>
        <a:bodyPr/>
        <a:lstStyle/>
        <a:p>
          <a:endParaRPr lang="es-CO" sz="1500"/>
        </a:p>
      </dgm:t>
    </dgm:pt>
    <dgm:pt modelId="{EF2397C4-ED4E-4B9C-A75A-58B435E85C39}" type="sibTrans" cxnId="{4413FA2F-CE5A-4244-A2F8-54681FA2272D}">
      <dgm:prSet/>
      <dgm:spPr/>
      <dgm:t>
        <a:bodyPr/>
        <a:lstStyle/>
        <a:p>
          <a:endParaRPr lang="es-CO" sz="1500"/>
        </a:p>
      </dgm:t>
    </dgm:pt>
    <dgm:pt modelId="{A4184D41-5531-4145-9B55-7646001E9DD2}">
      <dgm:prSet phldrT="[Texto]" custT="1"/>
      <dgm:spPr/>
      <dgm:t>
        <a:bodyPr/>
        <a:lstStyle/>
        <a:p>
          <a:r>
            <a:rPr lang="es-CO" sz="1500" u="none" dirty="0" smtClean="0"/>
            <a:t>Programas y proyectos PGIR incorporados en planes de desarrollo municipal con recursos y articulado a POT</a:t>
          </a:r>
          <a:endParaRPr lang="es-CO" sz="1500" u="none" dirty="0"/>
        </a:p>
      </dgm:t>
    </dgm:pt>
    <dgm:pt modelId="{C6F22721-CCAE-4428-8FEC-AE1F9F62880F}" type="parTrans" cxnId="{C0C26E60-D27B-4A72-A715-A252DD451E47}">
      <dgm:prSet/>
      <dgm:spPr/>
      <dgm:t>
        <a:bodyPr/>
        <a:lstStyle/>
        <a:p>
          <a:endParaRPr lang="es-ES_tradnl" sz="1500"/>
        </a:p>
      </dgm:t>
    </dgm:pt>
    <dgm:pt modelId="{B01D24E1-4119-4542-93C9-A53657B35EB7}" type="sibTrans" cxnId="{C0C26E60-D27B-4A72-A715-A252DD451E47}">
      <dgm:prSet/>
      <dgm:spPr/>
      <dgm:t>
        <a:bodyPr/>
        <a:lstStyle/>
        <a:p>
          <a:endParaRPr lang="es-ES_tradnl" sz="1500"/>
        </a:p>
      </dgm:t>
    </dgm:pt>
    <dgm:pt modelId="{481B2813-9903-426B-A044-164BE8D5BE86}" type="pres">
      <dgm:prSet presAssocID="{74A213C5-18AF-4D1D-99F8-47FAD7B40267}" presName="Name0" presStyleCnt="0">
        <dgm:presLayoutVars>
          <dgm:chMax val="11"/>
          <dgm:chPref val="11"/>
          <dgm:dir/>
          <dgm:resizeHandles/>
        </dgm:presLayoutVars>
      </dgm:prSet>
      <dgm:spPr/>
      <dgm:t>
        <a:bodyPr/>
        <a:lstStyle/>
        <a:p>
          <a:endParaRPr lang="es-CO"/>
        </a:p>
      </dgm:t>
    </dgm:pt>
    <dgm:pt modelId="{6902E2C4-858B-4495-A712-63DFF7CB6B1F}" type="pres">
      <dgm:prSet presAssocID="{C96D69D6-2521-4E99-879E-C8DFEBBA84C6}" presName="Accent4" presStyleCnt="0"/>
      <dgm:spPr/>
      <dgm:t>
        <a:bodyPr/>
        <a:lstStyle/>
        <a:p>
          <a:endParaRPr lang="es-CO"/>
        </a:p>
      </dgm:t>
    </dgm:pt>
    <dgm:pt modelId="{C74724AD-49A9-45D2-BBB5-11195391EB16}" type="pres">
      <dgm:prSet presAssocID="{C96D69D6-2521-4E99-879E-C8DFEBBA84C6}" presName="Accent" presStyleLbl="node1" presStyleIdx="0" presStyleCnt="4"/>
      <dgm:spPr/>
      <dgm:t>
        <a:bodyPr/>
        <a:lstStyle/>
        <a:p>
          <a:endParaRPr lang="es-CO"/>
        </a:p>
      </dgm:t>
    </dgm:pt>
    <dgm:pt modelId="{D9114E99-7C46-4999-8798-B75BAE168743}" type="pres">
      <dgm:prSet presAssocID="{C96D69D6-2521-4E99-879E-C8DFEBBA84C6}" presName="ParentBackground4" presStyleCnt="0"/>
      <dgm:spPr/>
      <dgm:t>
        <a:bodyPr/>
        <a:lstStyle/>
        <a:p>
          <a:endParaRPr lang="es-CO"/>
        </a:p>
      </dgm:t>
    </dgm:pt>
    <dgm:pt modelId="{1FC3915F-3D9E-4F91-8077-64EC8E35A4D8}" type="pres">
      <dgm:prSet presAssocID="{C96D69D6-2521-4E99-879E-C8DFEBBA84C6}" presName="ParentBackground" presStyleLbl="fgAcc1" presStyleIdx="0" presStyleCnt="4"/>
      <dgm:spPr/>
      <dgm:t>
        <a:bodyPr/>
        <a:lstStyle/>
        <a:p>
          <a:endParaRPr lang="es-CO"/>
        </a:p>
      </dgm:t>
    </dgm:pt>
    <dgm:pt modelId="{9A1B3087-1B39-400B-9FE2-FCE0F02D056D}" type="pres">
      <dgm:prSet presAssocID="{C96D69D6-2521-4E99-879E-C8DFEBBA84C6}" presName="Parent4" presStyleLbl="revTx" presStyleIdx="0" presStyleCnt="0">
        <dgm:presLayoutVars>
          <dgm:chMax val="1"/>
          <dgm:chPref val="1"/>
          <dgm:bulletEnabled val="1"/>
        </dgm:presLayoutVars>
      </dgm:prSet>
      <dgm:spPr/>
      <dgm:t>
        <a:bodyPr/>
        <a:lstStyle/>
        <a:p>
          <a:endParaRPr lang="es-CO"/>
        </a:p>
      </dgm:t>
    </dgm:pt>
    <dgm:pt modelId="{8EBFC754-F80C-4024-98BD-525202F13348}" type="pres">
      <dgm:prSet presAssocID="{1C010723-A9ED-42E0-9BBB-D77F3175CDF3}" presName="Accent3" presStyleCnt="0"/>
      <dgm:spPr/>
      <dgm:t>
        <a:bodyPr/>
        <a:lstStyle/>
        <a:p>
          <a:endParaRPr lang="es-CO"/>
        </a:p>
      </dgm:t>
    </dgm:pt>
    <dgm:pt modelId="{AC6A205A-51ED-4BFB-AFFD-1DB33AE96A77}" type="pres">
      <dgm:prSet presAssocID="{1C010723-A9ED-42E0-9BBB-D77F3175CDF3}" presName="Accent" presStyleLbl="node1" presStyleIdx="1" presStyleCnt="4"/>
      <dgm:spPr/>
      <dgm:t>
        <a:bodyPr/>
        <a:lstStyle/>
        <a:p>
          <a:endParaRPr lang="es-CO"/>
        </a:p>
      </dgm:t>
    </dgm:pt>
    <dgm:pt modelId="{E6583A70-E5E1-4F54-814A-666A060A667B}" type="pres">
      <dgm:prSet presAssocID="{1C010723-A9ED-42E0-9BBB-D77F3175CDF3}" presName="ParentBackground3" presStyleCnt="0"/>
      <dgm:spPr/>
      <dgm:t>
        <a:bodyPr/>
        <a:lstStyle/>
        <a:p>
          <a:endParaRPr lang="es-CO"/>
        </a:p>
      </dgm:t>
    </dgm:pt>
    <dgm:pt modelId="{5531529A-F71A-4F36-997B-2F6244E34AD5}" type="pres">
      <dgm:prSet presAssocID="{1C010723-A9ED-42E0-9BBB-D77F3175CDF3}" presName="ParentBackground" presStyleLbl="fgAcc1" presStyleIdx="1" presStyleCnt="4"/>
      <dgm:spPr/>
      <dgm:t>
        <a:bodyPr/>
        <a:lstStyle/>
        <a:p>
          <a:endParaRPr lang="es-CO"/>
        </a:p>
      </dgm:t>
    </dgm:pt>
    <dgm:pt modelId="{710FDDEF-1C39-4FC3-9CEA-D25913C25433}" type="pres">
      <dgm:prSet presAssocID="{1C010723-A9ED-42E0-9BBB-D77F3175CDF3}" presName="Parent3" presStyleLbl="revTx" presStyleIdx="0" presStyleCnt="0">
        <dgm:presLayoutVars>
          <dgm:chMax val="1"/>
          <dgm:chPref val="1"/>
          <dgm:bulletEnabled val="1"/>
        </dgm:presLayoutVars>
      </dgm:prSet>
      <dgm:spPr/>
      <dgm:t>
        <a:bodyPr/>
        <a:lstStyle/>
        <a:p>
          <a:endParaRPr lang="es-CO"/>
        </a:p>
      </dgm:t>
    </dgm:pt>
    <dgm:pt modelId="{E0B17CCB-9288-439A-A403-94A57B9DB464}" type="pres">
      <dgm:prSet presAssocID="{4E3A7118-02FF-4617-8BB3-EAA276B1478A}" presName="Accent2" presStyleCnt="0"/>
      <dgm:spPr/>
      <dgm:t>
        <a:bodyPr/>
        <a:lstStyle/>
        <a:p>
          <a:endParaRPr lang="es-CO"/>
        </a:p>
      </dgm:t>
    </dgm:pt>
    <dgm:pt modelId="{E0C36976-CE7D-47B3-A854-65FCBDA816EF}" type="pres">
      <dgm:prSet presAssocID="{4E3A7118-02FF-4617-8BB3-EAA276B1478A}" presName="Accent" presStyleLbl="node1" presStyleIdx="2" presStyleCnt="4"/>
      <dgm:spPr/>
      <dgm:t>
        <a:bodyPr/>
        <a:lstStyle/>
        <a:p>
          <a:endParaRPr lang="es-CO"/>
        </a:p>
      </dgm:t>
    </dgm:pt>
    <dgm:pt modelId="{76E4A97B-8509-4A1D-8E12-E43E443685F5}" type="pres">
      <dgm:prSet presAssocID="{4E3A7118-02FF-4617-8BB3-EAA276B1478A}" presName="ParentBackground2" presStyleCnt="0"/>
      <dgm:spPr/>
      <dgm:t>
        <a:bodyPr/>
        <a:lstStyle/>
        <a:p>
          <a:endParaRPr lang="es-CO"/>
        </a:p>
      </dgm:t>
    </dgm:pt>
    <dgm:pt modelId="{92C8375B-D171-42BC-8721-5FA0275FC8E5}" type="pres">
      <dgm:prSet presAssocID="{4E3A7118-02FF-4617-8BB3-EAA276B1478A}" presName="ParentBackground" presStyleLbl="fgAcc1" presStyleIdx="2" presStyleCnt="4"/>
      <dgm:spPr/>
      <dgm:t>
        <a:bodyPr/>
        <a:lstStyle/>
        <a:p>
          <a:endParaRPr lang="es-CO"/>
        </a:p>
      </dgm:t>
    </dgm:pt>
    <dgm:pt modelId="{A3FCA1F7-C90E-470F-BEC7-459E7ED17598}" type="pres">
      <dgm:prSet presAssocID="{4E3A7118-02FF-4617-8BB3-EAA276B1478A}" presName="Parent2" presStyleLbl="revTx" presStyleIdx="0" presStyleCnt="0">
        <dgm:presLayoutVars>
          <dgm:chMax val="1"/>
          <dgm:chPref val="1"/>
          <dgm:bulletEnabled val="1"/>
        </dgm:presLayoutVars>
      </dgm:prSet>
      <dgm:spPr/>
      <dgm:t>
        <a:bodyPr/>
        <a:lstStyle/>
        <a:p>
          <a:endParaRPr lang="es-CO"/>
        </a:p>
      </dgm:t>
    </dgm:pt>
    <dgm:pt modelId="{B49DBF05-1CF0-4C37-8505-E9082B8B61A1}" type="pres">
      <dgm:prSet presAssocID="{A4184D41-5531-4145-9B55-7646001E9DD2}" presName="Accent1" presStyleCnt="0"/>
      <dgm:spPr/>
      <dgm:t>
        <a:bodyPr/>
        <a:lstStyle/>
        <a:p>
          <a:endParaRPr lang="es-CO"/>
        </a:p>
      </dgm:t>
    </dgm:pt>
    <dgm:pt modelId="{56FFB1D0-3D6B-45D4-A3D2-EA07462F1ED1}" type="pres">
      <dgm:prSet presAssocID="{A4184D41-5531-4145-9B55-7646001E9DD2}" presName="Accent" presStyleLbl="node1" presStyleIdx="3" presStyleCnt="4"/>
      <dgm:spPr/>
      <dgm:t>
        <a:bodyPr/>
        <a:lstStyle/>
        <a:p>
          <a:endParaRPr lang="es-CO"/>
        </a:p>
      </dgm:t>
    </dgm:pt>
    <dgm:pt modelId="{E9CB96A5-C71D-4829-B213-FB3DB4338419}" type="pres">
      <dgm:prSet presAssocID="{A4184D41-5531-4145-9B55-7646001E9DD2}" presName="ParentBackground1" presStyleCnt="0"/>
      <dgm:spPr/>
      <dgm:t>
        <a:bodyPr/>
        <a:lstStyle/>
        <a:p>
          <a:endParaRPr lang="es-CO"/>
        </a:p>
      </dgm:t>
    </dgm:pt>
    <dgm:pt modelId="{8E128F6F-5496-484D-8339-D459FF735FE1}" type="pres">
      <dgm:prSet presAssocID="{A4184D41-5531-4145-9B55-7646001E9DD2}" presName="ParentBackground" presStyleLbl="fgAcc1" presStyleIdx="3" presStyleCnt="4"/>
      <dgm:spPr/>
      <dgm:t>
        <a:bodyPr/>
        <a:lstStyle/>
        <a:p>
          <a:endParaRPr lang="es-CO"/>
        </a:p>
      </dgm:t>
    </dgm:pt>
    <dgm:pt modelId="{9763D79B-5DAA-4465-BB00-321FA3468ED7}" type="pres">
      <dgm:prSet presAssocID="{A4184D41-5531-4145-9B55-7646001E9DD2}" presName="Parent1" presStyleLbl="revTx" presStyleIdx="0" presStyleCnt="0">
        <dgm:presLayoutVars>
          <dgm:chMax val="1"/>
          <dgm:chPref val="1"/>
          <dgm:bulletEnabled val="1"/>
        </dgm:presLayoutVars>
      </dgm:prSet>
      <dgm:spPr/>
      <dgm:t>
        <a:bodyPr/>
        <a:lstStyle/>
        <a:p>
          <a:endParaRPr lang="es-CO"/>
        </a:p>
      </dgm:t>
    </dgm:pt>
  </dgm:ptLst>
  <dgm:cxnLst>
    <dgm:cxn modelId="{E9F813B8-5F77-4A9E-AFBC-633ACCEB350B}" type="presOf" srcId="{C96D69D6-2521-4E99-879E-C8DFEBBA84C6}" destId="{1FC3915F-3D9E-4F91-8077-64EC8E35A4D8}" srcOrd="0" destOrd="0" presId="urn:microsoft.com/office/officeart/2011/layout/CircleProcess"/>
    <dgm:cxn modelId="{C0605EE3-63B3-4252-8331-510330636E34}" type="presOf" srcId="{A4184D41-5531-4145-9B55-7646001E9DD2}" destId="{9763D79B-5DAA-4465-BB00-321FA3468ED7}" srcOrd="1" destOrd="0" presId="urn:microsoft.com/office/officeart/2011/layout/CircleProcess"/>
    <dgm:cxn modelId="{D45FB028-5DAF-490F-82A6-31DA317DBFF5}" type="presOf" srcId="{4E3A7118-02FF-4617-8BB3-EAA276B1478A}" destId="{92C8375B-D171-42BC-8721-5FA0275FC8E5}" srcOrd="0" destOrd="0" presId="urn:microsoft.com/office/officeart/2011/layout/CircleProcess"/>
    <dgm:cxn modelId="{04C76634-DA5F-48ED-9375-0529127C3975}" type="presOf" srcId="{74A213C5-18AF-4D1D-99F8-47FAD7B40267}" destId="{481B2813-9903-426B-A044-164BE8D5BE86}" srcOrd="0" destOrd="0" presId="urn:microsoft.com/office/officeart/2011/layout/CircleProcess"/>
    <dgm:cxn modelId="{67A6CC98-6406-4A6E-AFC2-404F08675A45}" type="presOf" srcId="{1C010723-A9ED-42E0-9BBB-D77F3175CDF3}" destId="{710FDDEF-1C39-4FC3-9CEA-D25913C25433}" srcOrd="1" destOrd="0" presId="urn:microsoft.com/office/officeart/2011/layout/CircleProcess"/>
    <dgm:cxn modelId="{C0C26E60-D27B-4A72-A715-A252DD451E47}" srcId="{74A213C5-18AF-4D1D-99F8-47FAD7B40267}" destId="{A4184D41-5531-4145-9B55-7646001E9DD2}" srcOrd="0" destOrd="0" parTransId="{C6F22721-CCAE-4428-8FEC-AE1F9F62880F}" sibTransId="{B01D24E1-4119-4542-93C9-A53657B35EB7}"/>
    <dgm:cxn modelId="{81A193E7-D001-4C2A-B3F8-512A42F90B36}" type="presOf" srcId="{1C010723-A9ED-42E0-9BBB-D77F3175CDF3}" destId="{5531529A-F71A-4F36-997B-2F6244E34AD5}" srcOrd="0" destOrd="0" presId="urn:microsoft.com/office/officeart/2011/layout/CircleProcess"/>
    <dgm:cxn modelId="{E4E5569D-0700-486D-B4B4-F46BA3FA11A3}" type="presOf" srcId="{4E3A7118-02FF-4617-8BB3-EAA276B1478A}" destId="{A3FCA1F7-C90E-470F-BEC7-459E7ED17598}" srcOrd="1" destOrd="0" presId="urn:microsoft.com/office/officeart/2011/layout/CircleProcess"/>
    <dgm:cxn modelId="{4413FA2F-CE5A-4244-A2F8-54681FA2272D}" srcId="{74A213C5-18AF-4D1D-99F8-47FAD7B40267}" destId="{4E3A7118-02FF-4617-8BB3-EAA276B1478A}" srcOrd="1" destOrd="0" parTransId="{18591657-55F5-4C4E-9A31-B20E800034AC}" sibTransId="{EF2397C4-ED4E-4B9C-A75A-58B435E85C39}"/>
    <dgm:cxn modelId="{C0795F1F-ED71-4DC6-8520-F6EAB4AB47B8}" srcId="{74A213C5-18AF-4D1D-99F8-47FAD7B40267}" destId="{1C010723-A9ED-42E0-9BBB-D77F3175CDF3}" srcOrd="2" destOrd="0" parTransId="{40E5B0F4-FF96-4ED6-8BB1-CDB8F042C171}" sibTransId="{F40C73F3-A67F-41DD-969A-36D1F2CAC070}"/>
    <dgm:cxn modelId="{F3304D09-EB2B-435A-AC64-DA099C064490}" type="presOf" srcId="{A4184D41-5531-4145-9B55-7646001E9DD2}" destId="{8E128F6F-5496-484D-8339-D459FF735FE1}" srcOrd="0" destOrd="0" presId="urn:microsoft.com/office/officeart/2011/layout/CircleProcess"/>
    <dgm:cxn modelId="{FE43A61E-1348-4F76-AEA6-2AB8D763B2DD}" type="presOf" srcId="{C96D69D6-2521-4E99-879E-C8DFEBBA84C6}" destId="{9A1B3087-1B39-400B-9FE2-FCE0F02D056D}" srcOrd="1" destOrd="0" presId="urn:microsoft.com/office/officeart/2011/layout/CircleProcess"/>
    <dgm:cxn modelId="{CAED8676-BCD2-455B-8165-90E739561506}" srcId="{74A213C5-18AF-4D1D-99F8-47FAD7B40267}" destId="{C96D69D6-2521-4E99-879E-C8DFEBBA84C6}" srcOrd="3" destOrd="0" parTransId="{9C708624-8778-4236-A932-4C87CDAC5714}" sibTransId="{A82246D0-8D8F-4BA3-865C-C4E679F85A3E}"/>
    <dgm:cxn modelId="{596280D2-79FE-4262-996D-5F15BE49CEA3}" type="presParOf" srcId="{481B2813-9903-426B-A044-164BE8D5BE86}" destId="{6902E2C4-858B-4495-A712-63DFF7CB6B1F}" srcOrd="0" destOrd="0" presId="urn:microsoft.com/office/officeart/2011/layout/CircleProcess"/>
    <dgm:cxn modelId="{023960F2-870D-4011-836F-067C5B001179}" type="presParOf" srcId="{6902E2C4-858B-4495-A712-63DFF7CB6B1F}" destId="{C74724AD-49A9-45D2-BBB5-11195391EB16}" srcOrd="0" destOrd="0" presId="urn:microsoft.com/office/officeart/2011/layout/CircleProcess"/>
    <dgm:cxn modelId="{326B4969-4547-48BD-88BD-595B7DEAA120}" type="presParOf" srcId="{481B2813-9903-426B-A044-164BE8D5BE86}" destId="{D9114E99-7C46-4999-8798-B75BAE168743}" srcOrd="1" destOrd="0" presId="urn:microsoft.com/office/officeart/2011/layout/CircleProcess"/>
    <dgm:cxn modelId="{F08A433E-6BAE-4DBD-8D5C-91439B633472}" type="presParOf" srcId="{D9114E99-7C46-4999-8798-B75BAE168743}" destId="{1FC3915F-3D9E-4F91-8077-64EC8E35A4D8}" srcOrd="0" destOrd="0" presId="urn:microsoft.com/office/officeart/2011/layout/CircleProcess"/>
    <dgm:cxn modelId="{C6F465E4-81D6-4F15-BA0A-B7C0F904D7BC}" type="presParOf" srcId="{481B2813-9903-426B-A044-164BE8D5BE86}" destId="{9A1B3087-1B39-400B-9FE2-FCE0F02D056D}" srcOrd="2" destOrd="0" presId="urn:microsoft.com/office/officeart/2011/layout/CircleProcess"/>
    <dgm:cxn modelId="{6884DDE5-835B-4E9E-B6A2-2504BEDA7B34}" type="presParOf" srcId="{481B2813-9903-426B-A044-164BE8D5BE86}" destId="{8EBFC754-F80C-4024-98BD-525202F13348}" srcOrd="3" destOrd="0" presId="urn:microsoft.com/office/officeart/2011/layout/CircleProcess"/>
    <dgm:cxn modelId="{AE699E5C-72B0-4B47-8F5B-3AEE57673D97}" type="presParOf" srcId="{8EBFC754-F80C-4024-98BD-525202F13348}" destId="{AC6A205A-51ED-4BFB-AFFD-1DB33AE96A77}" srcOrd="0" destOrd="0" presId="urn:microsoft.com/office/officeart/2011/layout/CircleProcess"/>
    <dgm:cxn modelId="{375EFCC6-37B4-4553-9777-C738B9383F70}" type="presParOf" srcId="{481B2813-9903-426B-A044-164BE8D5BE86}" destId="{E6583A70-E5E1-4F54-814A-666A060A667B}" srcOrd="4" destOrd="0" presId="urn:microsoft.com/office/officeart/2011/layout/CircleProcess"/>
    <dgm:cxn modelId="{3880320E-4E1C-4490-AEF5-B135198AD721}" type="presParOf" srcId="{E6583A70-E5E1-4F54-814A-666A060A667B}" destId="{5531529A-F71A-4F36-997B-2F6244E34AD5}" srcOrd="0" destOrd="0" presId="urn:microsoft.com/office/officeart/2011/layout/CircleProcess"/>
    <dgm:cxn modelId="{06E28D6C-B752-4D51-A345-159AB8B94D7F}" type="presParOf" srcId="{481B2813-9903-426B-A044-164BE8D5BE86}" destId="{710FDDEF-1C39-4FC3-9CEA-D25913C25433}" srcOrd="5" destOrd="0" presId="urn:microsoft.com/office/officeart/2011/layout/CircleProcess"/>
    <dgm:cxn modelId="{3C036C46-5DD2-46BB-B330-0636082E4F09}" type="presParOf" srcId="{481B2813-9903-426B-A044-164BE8D5BE86}" destId="{E0B17CCB-9288-439A-A403-94A57B9DB464}" srcOrd="6" destOrd="0" presId="urn:microsoft.com/office/officeart/2011/layout/CircleProcess"/>
    <dgm:cxn modelId="{CB2E4EDB-5040-44A2-A3E5-F10E65B039E4}" type="presParOf" srcId="{E0B17CCB-9288-439A-A403-94A57B9DB464}" destId="{E0C36976-CE7D-47B3-A854-65FCBDA816EF}" srcOrd="0" destOrd="0" presId="urn:microsoft.com/office/officeart/2011/layout/CircleProcess"/>
    <dgm:cxn modelId="{05E82F8D-7B04-4CE0-A2BC-85ED1DABEF6F}" type="presParOf" srcId="{481B2813-9903-426B-A044-164BE8D5BE86}" destId="{76E4A97B-8509-4A1D-8E12-E43E443685F5}" srcOrd="7" destOrd="0" presId="urn:microsoft.com/office/officeart/2011/layout/CircleProcess"/>
    <dgm:cxn modelId="{D68B0C75-16B4-4A6B-B48A-505C510F6408}" type="presParOf" srcId="{76E4A97B-8509-4A1D-8E12-E43E443685F5}" destId="{92C8375B-D171-42BC-8721-5FA0275FC8E5}" srcOrd="0" destOrd="0" presId="urn:microsoft.com/office/officeart/2011/layout/CircleProcess"/>
    <dgm:cxn modelId="{2B3B4315-572C-40B3-BE6F-807297E3DF69}" type="presParOf" srcId="{481B2813-9903-426B-A044-164BE8D5BE86}" destId="{A3FCA1F7-C90E-470F-BEC7-459E7ED17598}" srcOrd="8" destOrd="0" presId="urn:microsoft.com/office/officeart/2011/layout/CircleProcess"/>
    <dgm:cxn modelId="{CAFBAA36-625F-48AA-B0FF-5A5F6D988250}" type="presParOf" srcId="{481B2813-9903-426B-A044-164BE8D5BE86}" destId="{B49DBF05-1CF0-4C37-8505-E9082B8B61A1}" srcOrd="9" destOrd="0" presId="urn:microsoft.com/office/officeart/2011/layout/CircleProcess"/>
    <dgm:cxn modelId="{BF25726B-F142-4680-A497-059369281177}" type="presParOf" srcId="{B49DBF05-1CF0-4C37-8505-E9082B8B61A1}" destId="{56FFB1D0-3D6B-45D4-A3D2-EA07462F1ED1}" srcOrd="0" destOrd="0" presId="urn:microsoft.com/office/officeart/2011/layout/CircleProcess"/>
    <dgm:cxn modelId="{1B7D4800-0A2E-4CB7-BFE0-A2339AA97172}" type="presParOf" srcId="{481B2813-9903-426B-A044-164BE8D5BE86}" destId="{E9CB96A5-C71D-4829-B213-FB3DB4338419}" srcOrd="10" destOrd="0" presId="urn:microsoft.com/office/officeart/2011/layout/CircleProcess"/>
    <dgm:cxn modelId="{F47E5CB0-AA7B-4165-B61C-130ABA83AEE1}" type="presParOf" srcId="{E9CB96A5-C71D-4829-B213-FB3DB4338419}" destId="{8E128F6F-5496-484D-8339-D459FF735FE1}" srcOrd="0" destOrd="0" presId="urn:microsoft.com/office/officeart/2011/layout/CircleProcess"/>
    <dgm:cxn modelId="{94A94F21-CCBE-42A7-9975-B42478FD9703}" type="presParOf" srcId="{481B2813-9903-426B-A044-164BE8D5BE86}" destId="{9763D79B-5DAA-4465-BB00-321FA3468ED7}"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DF4A9-578E-C04F-A90F-660837AEF7D5}">
      <dsp:nvSpPr>
        <dsp:cNvPr id="0" name=""/>
        <dsp:cNvSpPr/>
      </dsp:nvSpPr>
      <dsp:spPr>
        <a:xfrm>
          <a:off x="633" y="415356"/>
          <a:ext cx="2728118" cy="3273742"/>
        </a:xfrm>
        <a:prstGeom prst="roundRect">
          <a:avLst>
            <a:gd name="adj" fmla="val 5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88900" bIns="0" numCol="1" spcCol="1270" anchor="t" anchorCtr="0">
          <a:noAutofit/>
        </a:bodyPr>
        <a:lstStyle/>
        <a:p>
          <a:pPr lvl="0" algn="ctr" defTabSz="889000">
            <a:lnSpc>
              <a:spcPct val="90000"/>
            </a:lnSpc>
            <a:spcBef>
              <a:spcPct val="0"/>
            </a:spcBef>
            <a:spcAft>
              <a:spcPct val="35000"/>
            </a:spcAft>
          </a:pPr>
          <a:r>
            <a:rPr lang="es-CO" sz="2000" b="1" u="sng" kern="1200" dirty="0" smtClean="0"/>
            <a:t>Reglamentaciòn</a:t>
          </a:r>
          <a:endParaRPr lang="en-US" sz="2000" b="1" u="sng" kern="1200" dirty="0"/>
        </a:p>
      </dsp:txBody>
      <dsp:txXfrm rot="16200000">
        <a:off x="-1068788" y="1484779"/>
        <a:ext cx="2684468" cy="545623"/>
      </dsp:txXfrm>
    </dsp:sp>
    <dsp:sp modelId="{30EFFF44-0E4B-4A42-915B-AF3E938E2313}">
      <dsp:nvSpPr>
        <dsp:cNvPr id="0" name=""/>
        <dsp:cNvSpPr/>
      </dsp:nvSpPr>
      <dsp:spPr>
        <a:xfrm>
          <a:off x="546257" y="415356"/>
          <a:ext cx="2032448" cy="3273742"/>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lvl="0" algn="r" defTabSz="889000">
            <a:lnSpc>
              <a:spcPct val="90000"/>
            </a:lnSpc>
            <a:spcBef>
              <a:spcPct val="0"/>
            </a:spcBef>
            <a:spcAft>
              <a:spcPct val="35000"/>
            </a:spcAft>
          </a:pPr>
          <a:r>
            <a:rPr lang="es-CO" sz="2000" kern="1200" dirty="0" smtClean="0"/>
            <a:t>Potestad autónoma del Presidente de la República e independiente de las desiciones de los orgános judiciales.</a:t>
          </a:r>
        </a:p>
      </dsp:txBody>
      <dsp:txXfrm>
        <a:off x="546257" y="415356"/>
        <a:ext cx="2032448" cy="3273742"/>
      </dsp:txXfrm>
    </dsp:sp>
    <dsp:sp modelId="{AF7F951B-995F-0147-82C3-245C834173EF}">
      <dsp:nvSpPr>
        <dsp:cNvPr id="0" name=""/>
        <dsp:cNvSpPr/>
      </dsp:nvSpPr>
      <dsp:spPr>
        <a:xfrm>
          <a:off x="2824236" y="415356"/>
          <a:ext cx="2728118" cy="3273742"/>
        </a:xfrm>
        <a:prstGeom prst="roundRect">
          <a:avLst>
            <a:gd name="adj" fmla="val 5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88900" bIns="0" numCol="1" spcCol="1270" anchor="t" anchorCtr="0">
          <a:noAutofit/>
        </a:bodyPr>
        <a:lstStyle/>
        <a:p>
          <a:pPr lvl="0" algn="ctr" defTabSz="889000">
            <a:lnSpc>
              <a:spcPct val="90000"/>
            </a:lnSpc>
            <a:spcBef>
              <a:spcPct val="0"/>
            </a:spcBef>
            <a:spcAft>
              <a:spcPct val="35000"/>
            </a:spcAft>
          </a:pPr>
          <a:r>
            <a:rPr lang="es-CO" sz="2000" b="1" u="sng" kern="1200" dirty="0" smtClean="0"/>
            <a:t>El Decreto 2981 de 2013</a:t>
          </a:r>
          <a:endParaRPr lang="en-US" sz="2000" b="1" u="sng" kern="1200" dirty="0"/>
        </a:p>
      </dsp:txBody>
      <dsp:txXfrm rot="16200000">
        <a:off x="1754814" y="1484779"/>
        <a:ext cx="2684468" cy="545623"/>
      </dsp:txXfrm>
    </dsp:sp>
    <dsp:sp modelId="{830F13A2-6DBA-394F-B2A7-A42B432D9470}">
      <dsp:nvSpPr>
        <dsp:cNvPr id="0" name=""/>
        <dsp:cNvSpPr/>
      </dsp:nvSpPr>
      <dsp:spPr>
        <a:xfrm rot="5400000">
          <a:off x="2597289" y="3017610"/>
          <a:ext cx="481176" cy="409217"/>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1C12085-490E-B345-88CA-56A85DA85397}">
      <dsp:nvSpPr>
        <dsp:cNvPr id="0" name=""/>
        <dsp:cNvSpPr/>
      </dsp:nvSpPr>
      <dsp:spPr>
        <a:xfrm>
          <a:off x="3369860" y="415356"/>
          <a:ext cx="2032448" cy="3273742"/>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lvl="0" algn="r" defTabSz="889000">
            <a:lnSpc>
              <a:spcPct val="90000"/>
            </a:lnSpc>
            <a:spcBef>
              <a:spcPct val="0"/>
            </a:spcBef>
            <a:spcAft>
              <a:spcPct val="35000"/>
            </a:spcAft>
          </a:pPr>
          <a:r>
            <a:rPr lang="es-CO" sz="2000" kern="1200" dirty="0" smtClean="0"/>
            <a:t>Reglamento de carácter General sobre el servicio público de Aseo.</a:t>
          </a:r>
          <a:endParaRPr lang="en-US" sz="2000" kern="1200" dirty="0"/>
        </a:p>
      </dsp:txBody>
      <dsp:txXfrm>
        <a:off x="3369860" y="415356"/>
        <a:ext cx="2032448" cy="3273742"/>
      </dsp:txXfrm>
    </dsp:sp>
    <dsp:sp modelId="{4367065E-B9CE-F04F-9E36-268902E34BE7}">
      <dsp:nvSpPr>
        <dsp:cNvPr id="0" name=""/>
        <dsp:cNvSpPr/>
      </dsp:nvSpPr>
      <dsp:spPr>
        <a:xfrm>
          <a:off x="5647839" y="415356"/>
          <a:ext cx="2728118" cy="3273742"/>
        </a:xfrm>
        <a:prstGeom prst="roundRect">
          <a:avLst>
            <a:gd name="adj" fmla="val 5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88900" bIns="0" numCol="1" spcCol="1270" anchor="t" anchorCtr="0">
          <a:noAutofit/>
        </a:bodyPr>
        <a:lstStyle/>
        <a:p>
          <a:pPr lvl="0" algn="l" defTabSz="889000">
            <a:lnSpc>
              <a:spcPct val="90000"/>
            </a:lnSpc>
            <a:spcBef>
              <a:spcPct val="0"/>
            </a:spcBef>
            <a:spcAft>
              <a:spcPct val="35000"/>
            </a:spcAft>
          </a:pPr>
          <a:r>
            <a:rPr lang="es-CO" sz="2000" b="1" u="sng" kern="1200" dirty="0" smtClean="0"/>
            <a:t> Sentencias de la Corte</a:t>
          </a:r>
        </a:p>
      </dsp:txBody>
      <dsp:txXfrm rot="16200000">
        <a:off x="4578416" y="1484779"/>
        <a:ext cx="2684468" cy="545623"/>
      </dsp:txXfrm>
    </dsp:sp>
    <dsp:sp modelId="{0C8524AC-A22A-9140-B37E-F43EC81C4A33}">
      <dsp:nvSpPr>
        <dsp:cNvPr id="0" name=""/>
        <dsp:cNvSpPr/>
      </dsp:nvSpPr>
      <dsp:spPr>
        <a:xfrm rot="5400000">
          <a:off x="5420891" y="3017610"/>
          <a:ext cx="481176" cy="409217"/>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0F64586-1494-CE41-B587-7D148A41488F}">
      <dsp:nvSpPr>
        <dsp:cNvPr id="0" name=""/>
        <dsp:cNvSpPr/>
      </dsp:nvSpPr>
      <dsp:spPr>
        <a:xfrm>
          <a:off x="6193463" y="415356"/>
          <a:ext cx="2032448" cy="3273742"/>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lvl="0" algn="r" defTabSz="889000">
            <a:lnSpc>
              <a:spcPct val="90000"/>
            </a:lnSpc>
            <a:spcBef>
              <a:spcPct val="0"/>
            </a:spcBef>
            <a:spcAft>
              <a:spcPct val="35000"/>
            </a:spcAft>
          </a:pPr>
          <a:r>
            <a:rPr lang="es-CO" sz="2000" kern="1200" dirty="0" smtClean="0"/>
            <a:t>Se refieren a casos particulares con exhortos especificos</a:t>
          </a:r>
        </a:p>
      </dsp:txBody>
      <dsp:txXfrm>
        <a:off x="6193463" y="415356"/>
        <a:ext cx="2032448" cy="32737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8A576-6E8F-4BBC-96E1-8DB9A36DE9B3}">
      <dsp:nvSpPr>
        <dsp:cNvPr id="0" name=""/>
        <dsp:cNvSpPr/>
      </dsp:nvSpPr>
      <dsp:spPr>
        <a:xfrm>
          <a:off x="3967512" y="1437778"/>
          <a:ext cx="2647670" cy="2647670"/>
        </a:xfrm>
        <a:prstGeom prst="ellipse">
          <a:avLst/>
        </a:prstGeom>
        <a:solidFill>
          <a:schemeClr val="accent3">
            <a:lumMod val="75000"/>
            <a:alpha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s-CO" sz="4800" i="0" u="sng" kern="1200" dirty="0" smtClean="0">
              <a:effectLst>
                <a:outerShdw blurRad="38100" dist="38100" dir="2700000" algn="tl">
                  <a:srgbClr val="000000">
                    <a:alpha val="43137"/>
                  </a:srgbClr>
                </a:outerShdw>
              </a:effectLst>
            </a:rPr>
            <a:t>PGIR</a:t>
          </a:r>
          <a:endParaRPr lang="es-CO" sz="4800" i="0" u="sng" kern="1200" dirty="0">
            <a:effectLst>
              <a:outerShdw blurRad="38100" dist="38100" dir="2700000" algn="tl">
                <a:srgbClr val="000000">
                  <a:alpha val="43137"/>
                </a:srgbClr>
              </a:outerShdw>
            </a:effectLst>
          </a:endParaRPr>
        </a:p>
      </dsp:txBody>
      <dsp:txXfrm>
        <a:off x="4355254" y="1825520"/>
        <a:ext cx="1872186" cy="1872186"/>
      </dsp:txXfrm>
    </dsp:sp>
    <dsp:sp modelId="{20B002A2-C32E-4070-A7EA-7649DD6A5ED8}">
      <dsp:nvSpPr>
        <dsp:cNvPr id="0" name=""/>
        <dsp:cNvSpPr/>
      </dsp:nvSpPr>
      <dsp:spPr>
        <a:xfrm>
          <a:off x="3356913" y="873498"/>
          <a:ext cx="1618719" cy="1284371"/>
        </a:xfrm>
        <a:prstGeom prst="ellipse">
          <a:avLst/>
        </a:prstGeom>
        <a:solidFill>
          <a:schemeClr val="accent2">
            <a:shade val="80000"/>
            <a:alpha val="50000"/>
            <a:hueOff val="-7"/>
            <a:satOff val="906"/>
            <a:lumOff val="1034"/>
            <a:alphaOff val="-6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Planes Desarrollo Municipal</a:t>
          </a:r>
          <a:endParaRPr lang="es-CO" sz="1200" b="1" kern="1200" dirty="0"/>
        </a:p>
      </dsp:txBody>
      <dsp:txXfrm>
        <a:off x="3593969" y="1061590"/>
        <a:ext cx="1144607" cy="908187"/>
      </dsp:txXfrm>
    </dsp:sp>
    <dsp:sp modelId="{D8664205-1B69-49D6-A238-0B7B42AB82DF}">
      <dsp:nvSpPr>
        <dsp:cNvPr id="0" name=""/>
        <dsp:cNvSpPr/>
      </dsp:nvSpPr>
      <dsp:spPr>
        <a:xfrm>
          <a:off x="4509024" y="357707"/>
          <a:ext cx="1618719" cy="1284371"/>
        </a:xfrm>
        <a:prstGeom prst="ellipse">
          <a:avLst/>
        </a:prstGeom>
        <a:solidFill>
          <a:schemeClr val="accent2">
            <a:shade val="80000"/>
            <a:alpha val="50000"/>
            <a:hueOff val="-15"/>
            <a:satOff val="1812"/>
            <a:lumOff val="2068"/>
            <a:alphaOff val="-12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POT o EOT</a:t>
          </a:r>
          <a:endParaRPr lang="es-CO" sz="1200" b="1" kern="1200" dirty="0"/>
        </a:p>
      </dsp:txBody>
      <dsp:txXfrm>
        <a:off x="4746080" y="545799"/>
        <a:ext cx="1144607" cy="908187"/>
      </dsp:txXfrm>
    </dsp:sp>
    <dsp:sp modelId="{EC88558D-94EC-4A63-A571-53C3849E21C5}">
      <dsp:nvSpPr>
        <dsp:cNvPr id="0" name=""/>
        <dsp:cNvSpPr/>
      </dsp:nvSpPr>
      <dsp:spPr>
        <a:xfrm>
          <a:off x="5232216" y="2988331"/>
          <a:ext cx="2760673" cy="1581877"/>
        </a:xfrm>
        <a:prstGeom prst="ellipse">
          <a:avLst/>
        </a:prstGeom>
        <a:solidFill>
          <a:schemeClr val="accent3">
            <a:lumMod val="75000"/>
            <a:alpha val="32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Programa Prestación Servicio Público de Aseo</a:t>
          </a:r>
          <a:endParaRPr lang="es-CO" sz="1200" b="1" kern="1200" dirty="0"/>
        </a:p>
      </dsp:txBody>
      <dsp:txXfrm>
        <a:off x="5636507" y="3219992"/>
        <a:ext cx="1952091" cy="1118555"/>
      </dsp:txXfrm>
    </dsp:sp>
    <dsp:sp modelId="{6D2750FA-AB1E-4C7B-B142-FF2DAFB541A8}">
      <dsp:nvSpPr>
        <dsp:cNvPr id="0" name=""/>
        <dsp:cNvSpPr/>
      </dsp:nvSpPr>
      <dsp:spPr>
        <a:xfrm>
          <a:off x="5695706" y="873509"/>
          <a:ext cx="1618719" cy="1284371"/>
        </a:xfrm>
        <a:prstGeom prst="ellipse">
          <a:avLst/>
        </a:prstGeom>
        <a:solidFill>
          <a:schemeClr val="accent2">
            <a:shade val="80000"/>
            <a:alpha val="50000"/>
            <a:hueOff val="-30"/>
            <a:satOff val="3623"/>
            <a:lumOff val="4137"/>
            <a:alphaOff val="-24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Esquemas Asociativos Territoriales (Ley 1454/11)</a:t>
          </a:r>
          <a:endParaRPr lang="es-CO" sz="1200" b="1" kern="1200" dirty="0"/>
        </a:p>
      </dsp:txBody>
      <dsp:txXfrm>
        <a:off x="5932762" y="1061601"/>
        <a:ext cx="1144607" cy="908187"/>
      </dsp:txXfrm>
    </dsp:sp>
    <dsp:sp modelId="{A3C8162B-6EA8-4C45-ACEB-571E2CB4151E}">
      <dsp:nvSpPr>
        <dsp:cNvPr id="0" name=""/>
        <dsp:cNvSpPr/>
      </dsp:nvSpPr>
      <dsp:spPr>
        <a:xfrm>
          <a:off x="3801732" y="3237992"/>
          <a:ext cx="1692086" cy="1257590"/>
        </a:xfrm>
        <a:prstGeom prst="ellipse">
          <a:avLst/>
        </a:prstGeom>
        <a:solidFill>
          <a:schemeClr val="accent1">
            <a:lumMod val="75000"/>
            <a:alpha val="2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Aprovechamiento</a:t>
          </a:r>
          <a:endParaRPr lang="es-CO" sz="1200" b="1" kern="1200" dirty="0"/>
        </a:p>
      </dsp:txBody>
      <dsp:txXfrm>
        <a:off x="4049532" y="3422162"/>
        <a:ext cx="1196486" cy="8892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06E6B-0146-5841-8973-0CA587A0FC06}">
      <dsp:nvSpPr>
        <dsp:cNvPr id="0" name=""/>
        <dsp:cNvSpPr/>
      </dsp:nvSpPr>
      <dsp:spPr>
        <a:xfrm>
          <a:off x="0" y="400747"/>
          <a:ext cx="8064895" cy="630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4609A14-E5D1-2847-85C7-9CFDC9F9C03A}">
      <dsp:nvSpPr>
        <dsp:cNvPr id="0" name=""/>
        <dsp:cNvSpPr/>
      </dsp:nvSpPr>
      <dsp:spPr>
        <a:xfrm>
          <a:off x="432048" y="93437"/>
          <a:ext cx="7373605" cy="7380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es-ES_tradnl" sz="1800" kern="1200" dirty="0" smtClean="0"/>
            <a:t>En los PGIRS los municipios deben incorporar y fortalecer de manera permanente y progresiva acciones afirmativas en favor de la población recicladora de oficio.  </a:t>
          </a:r>
          <a:endParaRPr lang="en-US" sz="1800" kern="1200" dirty="0"/>
        </a:p>
      </dsp:txBody>
      <dsp:txXfrm>
        <a:off x="468074" y="129463"/>
        <a:ext cx="7301553" cy="665948"/>
      </dsp:txXfrm>
    </dsp:sp>
    <dsp:sp modelId="{A65312B9-44D1-6A40-9521-E3C9366B01AF}">
      <dsp:nvSpPr>
        <dsp:cNvPr id="0" name=""/>
        <dsp:cNvSpPr/>
      </dsp:nvSpPr>
      <dsp:spPr>
        <a:xfrm>
          <a:off x="0" y="1534747"/>
          <a:ext cx="8064895" cy="630000"/>
        </a:xfrm>
        <a:prstGeom prst="rect">
          <a:avLst/>
        </a:prstGeom>
        <a:solidFill>
          <a:schemeClr val="lt1">
            <a:alpha val="90000"/>
            <a:hueOff val="0"/>
            <a:satOff val="0"/>
            <a:lumOff val="0"/>
            <a:alphaOff val="0"/>
          </a:schemeClr>
        </a:solidFill>
        <a:ln w="9525" cap="flat" cmpd="sng" algn="ctr">
          <a:solidFill>
            <a:schemeClr val="accent2">
              <a:hueOff val="1560506"/>
              <a:satOff val="-1946"/>
              <a:lumOff val="458"/>
              <a:alphaOff val="0"/>
            </a:schemeClr>
          </a:solidFill>
          <a:prstDash val="solid"/>
        </a:ln>
        <a:effectLst/>
      </dsp:spPr>
      <dsp:style>
        <a:lnRef idx="1">
          <a:scrgbClr r="0" g="0" b="0"/>
        </a:lnRef>
        <a:fillRef idx="1">
          <a:scrgbClr r="0" g="0" b="0"/>
        </a:fillRef>
        <a:effectRef idx="0">
          <a:scrgbClr r="0" g="0" b="0"/>
        </a:effectRef>
        <a:fontRef idx="minor"/>
      </dsp:style>
    </dsp:sp>
    <dsp:sp modelId="{F167CD85-1634-B742-B530-88F10EE7AB53}">
      <dsp:nvSpPr>
        <dsp:cNvPr id="0" name=""/>
        <dsp:cNvSpPr/>
      </dsp:nvSpPr>
      <dsp:spPr>
        <a:xfrm>
          <a:off x="432048" y="1227437"/>
          <a:ext cx="7373605" cy="738000"/>
        </a:xfrm>
        <a:prstGeom prst="roundRect">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es-ES_tradnl" sz="1800" kern="1200" smtClean="0"/>
            <a:t>Los municipios y distritos deben definir áreas para la localización de estaciones de clasificación y aprovechamiento. </a:t>
          </a:r>
          <a:endParaRPr lang="es-CO" sz="1800" kern="1200" dirty="0"/>
        </a:p>
      </dsp:txBody>
      <dsp:txXfrm>
        <a:off x="468074" y="1263463"/>
        <a:ext cx="7301553" cy="665948"/>
      </dsp:txXfrm>
    </dsp:sp>
    <dsp:sp modelId="{2DBDEF9C-5C3A-3C44-802E-4F506AD1F5A7}">
      <dsp:nvSpPr>
        <dsp:cNvPr id="0" name=""/>
        <dsp:cNvSpPr/>
      </dsp:nvSpPr>
      <dsp:spPr>
        <a:xfrm>
          <a:off x="0" y="2668747"/>
          <a:ext cx="8064895" cy="630000"/>
        </a:xfrm>
        <a:prstGeom prst="rect">
          <a:avLst/>
        </a:prstGeom>
        <a:solidFill>
          <a:schemeClr val="lt1">
            <a:alpha val="90000"/>
            <a:hueOff val="0"/>
            <a:satOff val="0"/>
            <a:lumOff val="0"/>
            <a:alphaOff val="0"/>
          </a:schemeClr>
        </a:solidFill>
        <a:ln w="9525" cap="flat" cmpd="sng" algn="ctr">
          <a:solidFill>
            <a:schemeClr val="accent2">
              <a:hueOff val="3121013"/>
              <a:satOff val="-3893"/>
              <a:lumOff val="915"/>
              <a:alphaOff val="0"/>
            </a:schemeClr>
          </a:solidFill>
          <a:prstDash val="solid"/>
        </a:ln>
        <a:effectLst/>
      </dsp:spPr>
      <dsp:style>
        <a:lnRef idx="1">
          <a:scrgbClr r="0" g="0" b="0"/>
        </a:lnRef>
        <a:fillRef idx="1">
          <a:scrgbClr r="0" g="0" b="0"/>
        </a:fillRef>
        <a:effectRef idx="0">
          <a:scrgbClr r="0" g="0" b="0"/>
        </a:effectRef>
        <a:fontRef idx="minor"/>
      </dsp:style>
    </dsp:sp>
    <dsp:sp modelId="{3B518A83-0015-CE4C-B2BD-AFD6D64482EC}">
      <dsp:nvSpPr>
        <dsp:cNvPr id="0" name=""/>
        <dsp:cNvSpPr/>
      </dsp:nvSpPr>
      <dsp:spPr>
        <a:xfrm>
          <a:off x="432048" y="2361437"/>
          <a:ext cx="7373605" cy="738000"/>
        </a:xfrm>
        <a:prstGeom prst="roundRect">
          <a:avLst/>
        </a:prstGeom>
        <a:gradFill rotWithShape="0">
          <a:gsLst>
            <a:gs pos="0">
              <a:schemeClr val="accent2">
                <a:hueOff val="3121013"/>
                <a:satOff val="-3893"/>
                <a:lumOff val="915"/>
                <a:alphaOff val="0"/>
                <a:tint val="50000"/>
                <a:satMod val="300000"/>
              </a:schemeClr>
            </a:gs>
            <a:gs pos="35000">
              <a:schemeClr val="accent2">
                <a:hueOff val="3121013"/>
                <a:satOff val="-3893"/>
                <a:lumOff val="915"/>
                <a:alphaOff val="0"/>
                <a:tint val="37000"/>
                <a:satMod val="300000"/>
              </a:schemeClr>
            </a:gs>
            <a:gs pos="100000">
              <a:schemeClr val="accent2">
                <a:hueOff val="3121013"/>
                <a:satOff val="-3893"/>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es-ES_tradnl" sz="1800" kern="1200" dirty="0" smtClean="0"/>
            <a:t>Deben adelantar el censo de recicladores.</a:t>
          </a:r>
          <a:endParaRPr lang="es-CO" sz="1800" kern="1200" dirty="0"/>
        </a:p>
      </dsp:txBody>
      <dsp:txXfrm>
        <a:off x="468074" y="2397463"/>
        <a:ext cx="7301553" cy="665948"/>
      </dsp:txXfrm>
    </dsp:sp>
    <dsp:sp modelId="{5D93A323-1979-3E4C-A2F1-5AB0735F4DDA}">
      <dsp:nvSpPr>
        <dsp:cNvPr id="0" name=""/>
        <dsp:cNvSpPr/>
      </dsp:nvSpPr>
      <dsp:spPr>
        <a:xfrm>
          <a:off x="0" y="3802747"/>
          <a:ext cx="8064895" cy="6300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 modelId="{4DAF695B-1FBE-124C-8FF1-3A95B0636668}">
      <dsp:nvSpPr>
        <dsp:cNvPr id="0" name=""/>
        <dsp:cNvSpPr/>
      </dsp:nvSpPr>
      <dsp:spPr>
        <a:xfrm>
          <a:off x="432048" y="3495437"/>
          <a:ext cx="7373605" cy="738000"/>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es-ES_tradnl" sz="1800" kern="1200" dirty="0" smtClean="0"/>
            <a:t>Formalizar  la población recicladora de oficio.</a:t>
          </a:r>
          <a:endParaRPr lang="en-US" sz="1800" kern="1200" dirty="0"/>
        </a:p>
      </dsp:txBody>
      <dsp:txXfrm>
        <a:off x="468074" y="3531463"/>
        <a:ext cx="7301553"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430D2-ADE7-FD41-9FA5-A2DF1FAE09A2}">
      <dsp:nvSpPr>
        <dsp:cNvPr id="0" name=""/>
        <dsp:cNvSpPr/>
      </dsp:nvSpPr>
      <dsp:spPr>
        <a:xfrm>
          <a:off x="32572" y="1211"/>
          <a:ext cx="8359790" cy="1217504"/>
        </a:xfrm>
        <a:prstGeom prst="rightArrow">
          <a:avLst>
            <a:gd name="adj1" fmla="val 50000"/>
            <a:gd name="adj2" fmla="val 50000"/>
          </a:avLst>
        </a:prstGeom>
        <a:gradFill rotWithShape="0">
          <a:gsLst>
            <a:gs pos="0">
              <a:schemeClr val="accent3">
                <a:shade val="50000"/>
                <a:hueOff val="0"/>
                <a:satOff val="0"/>
                <a:lumOff val="0"/>
                <a:alphaOff val="0"/>
                <a:tint val="50000"/>
                <a:satMod val="300000"/>
              </a:schemeClr>
            </a:gs>
            <a:gs pos="35000">
              <a:schemeClr val="accent3">
                <a:shade val="50000"/>
                <a:hueOff val="0"/>
                <a:satOff val="0"/>
                <a:lumOff val="0"/>
                <a:alphaOff val="0"/>
                <a:tint val="37000"/>
                <a:satMod val="300000"/>
              </a:schemeClr>
            </a:gs>
            <a:gs pos="100000">
              <a:schemeClr val="accent3">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254000" bIns="193279" numCol="1" spcCol="1270" anchor="ctr" anchorCtr="0">
          <a:noAutofit/>
        </a:bodyPr>
        <a:lstStyle/>
        <a:p>
          <a:pPr lvl="0" algn="l" defTabSz="1022350">
            <a:lnSpc>
              <a:spcPct val="90000"/>
            </a:lnSpc>
            <a:spcBef>
              <a:spcPct val="0"/>
            </a:spcBef>
            <a:spcAft>
              <a:spcPct val="35000"/>
            </a:spcAft>
          </a:pPr>
          <a:r>
            <a:rPr lang="es-CO" sz="2300" kern="1200" dirty="0" smtClean="0"/>
            <a:t>MVCT Contratación de Consultoria</a:t>
          </a:r>
          <a:endParaRPr lang="en-US" sz="2300" kern="1200" dirty="0"/>
        </a:p>
      </dsp:txBody>
      <dsp:txXfrm>
        <a:off x="32572" y="305587"/>
        <a:ext cx="8055414" cy="608752"/>
      </dsp:txXfrm>
    </dsp:sp>
    <dsp:sp modelId="{71E7CC8B-0FD6-EB43-9A47-392EFC6E120D}">
      <dsp:nvSpPr>
        <dsp:cNvPr id="0" name=""/>
        <dsp:cNvSpPr/>
      </dsp:nvSpPr>
      <dsp:spPr>
        <a:xfrm>
          <a:off x="32572" y="940082"/>
          <a:ext cx="2574815" cy="2345361"/>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u="none" kern="1200" dirty="0" smtClean="0"/>
            <a:t>Septiembre 2011 </a:t>
          </a:r>
          <a:endParaRPr lang="en-US" sz="2000" u="none" kern="1200" dirty="0"/>
        </a:p>
      </dsp:txBody>
      <dsp:txXfrm>
        <a:off x="32572" y="940082"/>
        <a:ext cx="2574815" cy="2345361"/>
      </dsp:txXfrm>
    </dsp:sp>
    <dsp:sp modelId="{83C23D5A-1B63-EA49-A5F3-1359071F99F2}">
      <dsp:nvSpPr>
        <dsp:cNvPr id="0" name=""/>
        <dsp:cNvSpPr/>
      </dsp:nvSpPr>
      <dsp:spPr>
        <a:xfrm>
          <a:off x="2607388" y="407045"/>
          <a:ext cx="5784975" cy="1217504"/>
        </a:xfrm>
        <a:prstGeom prst="rightArrow">
          <a:avLst>
            <a:gd name="adj1" fmla="val 50000"/>
            <a:gd name="adj2" fmla="val 50000"/>
          </a:avLst>
        </a:prstGeom>
        <a:gradFill rotWithShape="0">
          <a:gsLst>
            <a:gs pos="0">
              <a:schemeClr val="accent3">
                <a:shade val="50000"/>
                <a:hueOff val="178370"/>
                <a:satOff val="-2846"/>
                <a:lumOff val="27405"/>
                <a:alphaOff val="0"/>
                <a:tint val="50000"/>
                <a:satMod val="300000"/>
              </a:schemeClr>
            </a:gs>
            <a:gs pos="35000">
              <a:schemeClr val="accent3">
                <a:shade val="50000"/>
                <a:hueOff val="178370"/>
                <a:satOff val="-2846"/>
                <a:lumOff val="27405"/>
                <a:alphaOff val="0"/>
                <a:tint val="37000"/>
                <a:satMod val="300000"/>
              </a:schemeClr>
            </a:gs>
            <a:gs pos="100000">
              <a:schemeClr val="accent3">
                <a:shade val="50000"/>
                <a:hueOff val="178370"/>
                <a:satOff val="-2846"/>
                <a:lumOff val="274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254000" bIns="193279" numCol="1" spcCol="1270" anchor="ctr" anchorCtr="0">
          <a:noAutofit/>
        </a:bodyPr>
        <a:lstStyle/>
        <a:p>
          <a:pPr lvl="0" algn="l" defTabSz="1022350">
            <a:lnSpc>
              <a:spcPct val="90000"/>
            </a:lnSpc>
            <a:spcBef>
              <a:spcPct val="0"/>
            </a:spcBef>
            <a:spcAft>
              <a:spcPct val="35000"/>
            </a:spcAft>
          </a:pPr>
          <a:r>
            <a:rPr lang="es-CO" sz="2300" kern="1200" dirty="0" smtClean="0"/>
            <a:t>Participación ciudadana</a:t>
          </a:r>
          <a:endParaRPr lang="en-US" sz="2300" kern="1200" dirty="0"/>
        </a:p>
      </dsp:txBody>
      <dsp:txXfrm>
        <a:off x="2607388" y="711421"/>
        <a:ext cx="5480599" cy="608752"/>
      </dsp:txXfrm>
    </dsp:sp>
    <dsp:sp modelId="{C6AFA8B3-41C9-F841-AA39-C3D3F1E15DE7}">
      <dsp:nvSpPr>
        <dsp:cNvPr id="0" name=""/>
        <dsp:cNvSpPr/>
      </dsp:nvSpPr>
      <dsp:spPr>
        <a:xfrm>
          <a:off x="2607388" y="1345917"/>
          <a:ext cx="2574815" cy="2345361"/>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u="sng" kern="1200" dirty="0" smtClean="0"/>
            <a:t>Primera Publicación: </a:t>
          </a:r>
          <a:r>
            <a:rPr lang="es-CO" sz="2000" kern="1200" dirty="0" smtClean="0"/>
            <a:t>Diciembre 2012 </a:t>
          </a:r>
          <a:endParaRPr lang="en-US" sz="2000" kern="1200" dirty="0"/>
        </a:p>
        <a:p>
          <a:pPr lvl="0" algn="l" defTabSz="889000">
            <a:lnSpc>
              <a:spcPct val="90000"/>
            </a:lnSpc>
            <a:spcBef>
              <a:spcPct val="0"/>
            </a:spcBef>
            <a:spcAft>
              <a:spcPct val="35000"/>
            </a:spcAft>
          </a:pPr>
          <a:r>
            <a:rPr lang="es-CO" sz="2000" u="sng" kern="1200" dirty="0" smtClean="0"/>
            <a:t>Segunda Publicación:</a:t>
          </a:r>
          <a:r>
            <a:rPr lang="es-CO" sz="2000" kern="1200" dirty="0" smtClean="0"/>
            <a:t>  Febrero 2013</a:t>
          </a:r>
        </a:p>
        <a:p>
          <a:pPr lvl="0" algn="l" defTabSz="889000">
            <a:lnSpc>
              <a:spcPct val="90000"/>
            </a:lnSpc>
            <a:spcBef>
              <a:spcPct val="0"/>
            </a:spcBef>
            <a:spcAft>
              <a:spcPct val="35000"/>
            </a:spcAft>
          </a:pPr>
          <a:r>
            <a:rPr lang="es-CO" sz="2000" u="sng" kern="1200" dirty="0" smtClean="0"/>
            <a:t>Recepciòn de comentarios</a:t>
          </a:r>
          <a:r>
            <a:rPr lang="es-CO" sz="2000" kern="1200" dirty="0" smtClean="0"/>
            <a:t>: Enero – Noviembre 2013. </a:t>
          </a:r>
        </a:p>
      </dsp:txBody>
      <dsp:txXfrm>
        <a:off x="2607388" y="1345917"/>
        <a:ext cx="2574815" cy="2345361"/>
      </dsp:txXfrm>
    </dsp:sp>
    <dsp:sp modelId="{B43C03CE-C2EB-6E4E-80D1-742ACF9E7881}">
      <dsp:nvSpPr>
        <dsp:cNvPr id="0" name=""/>
        <dsp:cNvSpPr/>
      </dsp:nvSpPr>
      <dsp:spPr>
        <a:xfrm>
          <a:off x="5182203" y="812880"/>
          <a:ext cx="3210159" cy="1217504"/>
        </a:xfrm>
        <a:prstGeom prst="rightArrow">
          <a:avLst>
            <a:gd name="adj1" fmla="val 50000"/>
            <a:gd name="adj2" fmla="val 50000"/>
          </a:avLst>
        </a:prstGeom>
        <a:gradFill rotWithShape="0">
          <a:gsLst>
            <a:gs pos="0">
              <a:schemeClr val="accent3">
                <a:shade val="50000"/>
                <a:hueOff val="178370"/>
                <a:satOff val="-2846"/>
                <a:lumOff val="27405"/>
                <a:alphaOff val="0"/>
                <a:tint val="50000"/>
                <a:satMod val="300000"/>
              </a:schemeClr>
            </a:gs>
            <a:gs pos="35000">
              <a:schemeClr val="accent3">
                <a:shade val="50000"/>
                <a:hueOff val="178370"/>
                <a:satOff val="-2846"/>
                <a:lumOff val="27405"/>
                <a:alphaOff val="0"/>
                <a:tint val="37000"/>
                <a:satMod val="300000"/>
              </a:schemeClr>
            </a:gs>
            <a:gs pos="100000">
              <a:schemeClr val="accent3">
                <a:shade val="50000"/>
                <a:hueOff val="178370"/>
                <a:satOff val="-2846"/>
                <a:lumOff val="274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254000" bIns="193279" numCol="1" spcCol="1270" anchor="ctr" anchorCtr="0">
          <a:noAutofit/>
        </a:bodyPr>
        <a:lstStyle/>
        <a:p>
          <a:pPr lvl="0" algn="l" defTabSz="1022350">
            <a:lnSpc>
              <a:spcPct val="90000"/>
            </a:lnSpc>
            <a:spcBef>
              <a:spcPct val="0"/>
            </a:spcBef>
            <a:spcAft>
              <a:spcPct val="35000"/>
            </a:spcAft>
          </a:pPr>
          <a:r>
            <a:rPr lang="en-US" sz="2300" kern="1200" dirty="0" err="1" smtClean="0"/>
            <a:t>Expedición</a:t>
          </a:r>
          <a:r>
            <a:rPr lang="en-US" sz="2300" kern="1200" dirty="0" smtClean="0"/>
            <a:t> </a:t>
          </a:r>
          <a:r>
            <a:rPr lang="en-US" sz="2300" kern="1200" dirty="0" err="1" smtClean="0"/>
            <a:t>Decreto</a:t>
          </a:r>
          <a:endParaRPr lang="en-US" sz="2300" kern="1200" dirty="0"/>
        </a:p>
      </dsp:txBody>
      <dsp:txXfrm>
        <a:off x="5182203" y="1117256"/>
        <a:ext cx="2905783" cy="608752"/>
      </dsp:txXfrm>
    </dsp:sp>
    <dsp:sp modelId="{2A617FE9-C692-9F47-A186-E1A0E0977860}">
      <dsp:nvSpPr>
        <dsp:cNvPr id="0" name=""/>
        <dsp:cNvSpPr/>
      </dsp:nvSpPr>
      <dsp:spPr>
        <a:xfrm>
          <a:off x="5182203" y="1751751"/>
          <a:ext cx="2574815" cy="2311036"/>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u="sng" kern="1200" dirty="0" smtClean="0"/>
            <a:t>Diciembre 2013 </a:t>
          </a:r>
          <a:endParaRPr lang="en-US" sz="2000" kern="1200" dirty="0"/>
        </a:p>
      </dsp:txBody>
      <dsp:txXfrm>
        <a:off x="5182203" y="1751751"/>
        <a:ext cx="2574815" cy="23110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F279A-BACB-F14B-AD47-F61DD4D4FAB1}">
      <dsp:nvSpPr>
        <dsp:cNvPr id="0" name=""/>
        <dsp:cNvSpPr/>
      </dsp:nvSpPr>
      <dsp:spPr>
        <a:xfrm>
          <a:off x="1239704" y="2031999"/>
          <a:ext cx="506536" cy="1447800"/>
        </a:xfrm>
        <a:custGeom>
          <a:avLst/>
          <a:gdLst/>
          <a:ahLst/>
          <a:cxnLst/>
          <a:rect l="0" t="0" r="0" b="0"/>
          <a:pathLst>
            <a:path>
              <a:moveTo>
                <a:pt x="0" y="0"/>
              </a:moveTo>
              <a:lnTo>
                <a:pt x="253268" y="0"/>
              </a:lnTo>
              <a:lnTo>
                <a:pt x="253268" y="1447800"/>
              </a:lnTo>
              <a:lnTo>
                <a:pt x="506536" y="144780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54626" y="2717553"/>
        <a:ext cx="76692" cy="76692"/>
      </dsp:txXfrm>
    </dsp:sp>
    <dsp:sp modelId="{7D4267AF-0755-E24F-B370-618FEF49206F}">
      <dsp:nvSpPr>
        <dsp:cNvPr id="0" name=""/>
        <dsp:cNvSpPr/>
      </dsp:nvSpPr>
      <dsp:spPr>
        <a:xfrm>
          <a:off x="1239704" y="2031999"/>
          <a:ext cx="506536" cy="482599"/>
        </a:xfrm>
        <a:custGeom>
          <a:avLst/>
          <a:gdLst/>
          <a:ahLst/>
          <a:cxnLst/>
          <a:rect l="0" t="0" r="0" b="0"/>
          <a:pathLst>
            <a:path>
              <a:moveTo>
                <a:pt x="0" y="0"/>
              </a:moveTo>
              <a:lnTo>
                <a:pt x="253268" y="0"/>
              </a:lnTo>
              <a:lnTo>
                <a:pt x="253268" y="482599"/>
              </a:lnTo>
              <a:lnTo>
                <a:pt x="506536" y="48259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75481" y="2255809"/>
        <a:ext cx="34981" cy="34981"/>
      </dsp:txXfrm>
    </dsp:sp>
    <dsp:sp modelId="{D539BFCD-44CC-B040-9827-0DC1453DBA2C}">
      <dsp:nvSpPr>
        <dsp:cNvPr id="0" name=""/>
        <dsp:cNvSpPr/>
      </dsp:nvSpPr>
      <dsp:spPr>
        <a:xfrm>
          <a:off x="1239704" y="1549399"/>
          <a:ext cx="506536" cy="482600"/>
        </a:xfrm>
        <a:custGeom>
          <a:avLst/>
          <a:gdLst/>
          <a:ahLst/>
          <a:cxnLst/>
          <a:rect l="0" t="0" r="0" b="0"/>
          <a:pathLst>
            <a:path>
              <a:moveTo>
                <a:pt x="0" y="482600"/>
              </a:moveTo>
              <a:lnTo>
                <a:pt x="253268" y="482600"/>
              </a:lnTo>
              <a:lnTo>
                <a:pt x="253268" y="0"/>
              </a:lnTo>
              <a:lnTo>
                <a:pt x="506536"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75481" y="1773209"/>
        <a:ext cx="34981" cy="34981"/>
      </dsp:txXfrm>
    </dsp:sp>
    <dsp:sp modelId="{1EBA6C23-15DF-9B4B-8C03-689A83B08E11}">
      <dsp:nvSpPr>
        <dsp:cNvPr id="0" name=""/>
        <dsp:cNvSpPr/>
      </dsp:nvSpPr>
      <dsp:spPr>
        <a:xfrm>
          <a:off x="1239704" y="584199"/>
          <a:ext cx="506536" cy="1447800"/>
        </a:xfrm>
        <a:custGeom>
          <a:avLst/>
          <a:gdLst/>
          <a:ahLst/>
          <a:cxnLst/>
          <a:rect l="0" t="0" r="0" b="0"/>
          <a:pathLst>
            <a:path>
              <a:moveTo>
                <a:pt x="0" y="1447800"/>
              </a:moveTo>
              <a:lnTo>
                <a:pt x="253268" y="1447800"/>
              </a:lnTo>
              <a:lnTo>
                <a:pt x="253268" y="0"/>
              </a:lnTo>
              <a:lnTo>
                <a:pt x="506536"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54626" y="1269753"/>
        <a:ext cx="76692" cy="76692"/>
      </dsp:txXfrm>
    </dsp:sp>
    <dsp:sp modelId="{8EA26B5F-A9C8-DD4F-9BCD-BF167B7FADDD}">
      <dsp:nvSpPr>
        <dsp:cNvPr id="0" name=""/>
        <dsp:cNvSpPr/>
      </dsp:nvSpPr>
      <dsp:spPr>
        <a:xfrm rot="16200000">
          <a:off x="-1034367" y="1645919"/>
          <a:ext cx="3775984" cy="77216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Ley 142 de 1994 (SPA)</a:t>
          </a:r>
          <a:endParaRPr lang="en-US" sz="2800" kern="1200" dirty="0"/>
        </a:p>
      </dsp:txBody>
      <dsp:txXfrm>
        <a:off x="-1034367" y="1645919"/>
        <a:ext cx="3775984" cy="772160"/>
      </dsp:txXfrm>
    </dsp:sp>
    <dsp:sp modelId="{5E63B1DB-E7DD-AB47-9121-385041A7A451}">
      <dsp:nvSpPr>
        <dsp:cNvPr id="0" name=""/>
        <dsp:cNvSpPr/>
      </dsp:nvSpPr>
      <dsp:spPr>
        <a:xfrm>
          <a:off x="1746241" y="198119"/>
          <a:ext cx="6102630" cy="77216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Recolección y transporte de residuos sólidos </a:t>
          </a:r>
          <a:r>
            <a:rPr lang="es-CO" sz="1600" b="1" i="1" kern="1200" dirty="0" smtClean="0"/>
            <a:t>aprovechables y no aprovechables</a:t>
          </a:r>
          <a:r>
            <a:rPr lang="es-CO" sz="1600" kern="1200" dirty="0" smtClean="0"/>
            <a:t>, hasta el sitio de disposición final o hasta las estaciones de clasificación. </a:t>
          </a:r>
          <a:endParaRPr lang="en-US" sz="1600" kern="1200" dirty="0"/>
        </a:p>
      </dsp:txBody>
      <dsp:txXfrm>
        <a:off x="1746241" y="198119"/>
        <a:ext cx="6102630" cy="772160"/>
      </dsp:txXfrm>
    </dsp:sp>
    <dsp:sp modelId="{0689B22D-799A-A342-9BF7-A4342F128F5E}">
      <dsp:nvSpPr>
        <dsp:cNvPr id="0" name=""/>
        <dsp:cNvSpPr/>
      </dsp:nvSpPr>
      <dsp:spPr>
        <a:xfrm>
          <a:off x="1746241" y="1163319"/>
          <a:ext cx="6102630" cy="77216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Corte de Césped, Poda de árboles, limpieza de playas.   </a:t>
          </a:r>
          <a:endParaRPr lang="es-CO" sz="1600" kern="1200" dirty="0"/>
        </a:p>
      </dsp:txBody>
      <dsp:txXfrm>
        <a:off x="1746241" y="1163319"/>
        <a:ext cx="6102630" cy="772160"/>
      </dsp:txXfrm>
    </dsp:sp>
    <dsp:sp modelId="{235163E6-4B1C-0D45-9998-93999FF5FB9D}">
      <dsp:nvSpPr>
        <dsp:cNvPr id="0" name=""/>
        <dsp:cNvSpPr/>
      </dsp:nvSpPr>
      <dsp:spPr>
        <a:xfrm>
          <a:off x="1746241" y="2128519"/>
          <a:ext cx="6102630" cy="77216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1" u="sng" kern="1200" dirty="0" smtClean="0"/>
            <a:t>No</a:t>
          </a:r>
          <a:r>
            <a:rPr lang="es-CO" sz="1600" kern="1200" dirty="0" smtClean="0"/>
            <a:t> aplica a la actividad de disposición final (Decreto 838 de 2005)</a:t>
          </a:r>
          <a:endParaRPr lang="es-CO" sz="1600" kern="1200" dirty="0"/>
        </a:p>
      </dsp:txBody>
      <dsp:txXfrm>
        <a:off x="1746241" y="2128519"/>
        <a:ext cx="6102630" cy="772160"/>
      </dsp:txXfrm>
    </dsp:sp>
    <dsp:sp modelId="{6EA16C03-1EF4-9A4F-8C56-07959C06F6BE}">
      <dsp:nvSpPr>
        <dsp:cNvPr id="0" name=""/>
        <dsp:cNvSpPr/>
      </dsp:nvSpPr>
      <dsp:spPr>
        <a:xfrm>
          <a:off x="1746241" y="3093720"/>
          <a:ext cx="6102630" cy="77216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b="1" u="sng" kern="1200" dirty="0" smtClean="0"/>
            <a:t>No</a:t>
          </a:r>
          <a:r>
            <a:rPr lang="es-CO" sz="1600" kern="1200" dirty="0" smtClean="0"/>
            <a:t> aplica a los residuos peligrosos. </a:t>
          </a:r>
          <a:endParaRPr lang="es-CO" sz="1600" kern="1200" dirty="0"/>
        </a:p>
      </dsp:txBody>
      <dsp:txXfrm>
        <a:off x="1746241" y="3093720"/>
        <a:ext cx="6102630" cy="772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E689F-89D0-3940-B088-670DE5107111}">
      <dsp:nvSpPr>
        <dsp:cNvPr id="0" name=""/>
        <dsp:cNvSpPr/>
      </dsp:nvSpPr>
      <dsp:spPr>
        <a:xfrm>
          <a:off x="0" y="335311"/>
          <a:ext cx="2610289" cy="156617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i="0" kern="1200" smtClean="0"/>
            <a:t>Las empresas de servicios públicos.</a:t>
          </a:r>
          <a:endParaRPr lang="en-US" sz="1400" i="0" kern="1200" dirty="0"/>
        </a:p>
      </dsp:txBody>
      <dsp:txXfrm>
        <a:off x="0" y="335311"/>
        <a:ext cx="2610289" cy="1566173"/>
      </dsp:txXfrm>
    </dsp:sp>
    <dsp:sp modelId="{578E33AB-A6A0-F242-8796-5A85FFED376F}">
      <dsp:nvSpPr>
        <dsp:cNvPr id="0" name=""/>
        <dsp:cNvSpPr/>
      </dsp:nvSpPr>
      <dsp:spPr>
        <a:xfrm>
          <a:off x="2871319" y="335311"/>
          <a:ext cx="2610289" cy="1566173"/>
        </a:xfrm>
        <a:prstGeom prst="rect">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i="0" kern="1200" smtClean="0"/>
            <a:t>Las personas naturales o jurídicas que produzcan para ellas mismas, o como consecuencia o complemento de su actividad principal, los bienes y servicios propios del objeto de las empresas de servicios públicos.</a:t>
          </a:r>
          <a:endParaRPr lang="es-ES_tradnl" sz="1400" i="0" kern="1200" dirty="0"/>
        </a:p>
      </dsp:txBody>
      <dsp:txXfrm>
        <a:off x="2871319" y="335311"/>
        <a:ext cx="2610289" cy="1566173"/>
      </dsp:txXfrm>
    </dsp:sp>
    <dsp:sp modelId="{0EC18036-EF76-BC4B-BA5E-8E988BF558F3}">
      <dsp:nvSpPr>
        <dsp:cNvPr id="0" name=""/>
        <dsp:cNvSpPr/>
      </dsp:nvSpPr>
      <dsp:spPr>
        <a:xfrm>
          <a:off x="5742638" y="335311"/>
          <a:ext cx="2610289" cy="1566173"/>
        </a:xfrm>
        <a:prstGeom prst="rect">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i="0" kern="1200" smtClean="0"/>
            <a:t>Los municipios cuando asuman en forma directa, a través de su administración central, la prestación de los servicios públicos, conforme a lo dispuesto en esta Ley.</a:t>
          </a:r>
          <a:endParaRPr lang="es-ES_tradnl" sz="1400" i="0" kern="1200" dirty="0"/>
        </a:p>
      </dsp:txBody>
      <dsp:txXfrm>
        <a:off x="5742638" y="335311"/>
        <a:ext cx="2610289" cy="1566173"/>
      </dsp:txXfrm>
    </dsp:sp>
    <dsp:sp modelId="{5725E778-2E7A-DA46-B4AD-22092C27D45B}">
      <dsp:nvSpPr>
        <dsp:cNvPr id="0" name=""/>
        <dsp:cNvSpPr/>
      </dsp:nvSpPr>
      <dsp:spPr>
        <a:xfrm>
          <a:off x="0" y="2162514"/>
          <a:ext cx="2610289" cy="1566173"/>
        </a:xfrm>
        <a:prstGeom prst="rect">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i="0" kern="1200" dirty="0" smtClean="0"/>
            <a:t>Las organizaciones autorizadas conforme a esta Ley para prestar servicios públicos en municipios menores en zonas rurales y en áreas o zonas urbanas específicas.</a:t>
          </a:r>
          <a:endParaRPr lang="es-ES_tradnl" sz="1400" i="0" kern="1200" dirty="0"/>
        </a:p>
      </dsp:txBody>
      <dsp:txXfrm>
        <a:off x="0" y="2162514"/>
        <a:ext cx="2610289" cy="1566173"/>
      </dsp:txXfrm>
    </dsp:sp>
    <dsp:sp modelId="{C943D374-2F6C-7E40-B2B3-69A85928E80A}">
      <dsp:nvSpPr>
        <dsp:cNvPr id="0" name=""/>
        <dsp:cNvSpPr/>
      </dsp:nvSpPr>
      <dsp:spPr>
        <a:xfrm>
          <a:off x="2871319" y="2162514"/>
          <a:ext cx="2610289" cy="1566173"/>
        </a:xfrm>
        <a:prstGeom prst="rect">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i="0" kern="1200" dirty="0" smtClean="0"/>
            <a:t>Las entidades autorizadas para prestar servicios públicos durante los períodos de transición previstos en esta Ley.</a:t>
          </a:r>
          <a:endParaRPr lang="es-ES_tradnl" sz="1400" i="0" kern="1200" dirty="0"/>
        </a:p>
      </dsp:txBody>
      <dsp:txXfrm>
        <a:off x="2871319" y="2162514"/>
        <a:ext cx="2610289" cy="1566173"/>
      </dsp:txXfrm>
    </dsp:sp>
    <dsp:sp modelId="{1362F044-4307-2847-B9F5-89659295F7F1}">
      <dsp:nvSpPr>
        <dsp:cNvPr id="0" name=""/>
        <dsp:cNvSpPr/>
      </dsp:nvSpPr>
      <dsp:spPr>
        <a:xfrm>
          <a:off x="5742638" y="2162514"/>
          <a:ext cx="2610289" cy="1566173"/>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i="0" kern="1200" dirty="0" smtClean="0"/>
            <a:t>Las entidades descentralizadas de cualquier orden territorial o nacional que al momento de expedirse esta Ley estén prestando cualquiera de los servicios públicos.</a:t>
          </a:r>
          <a:endParaRPr lang="es-ES_tradnl" sz="1400" i="0" kern="1200" dirty="0"/>
        </a:p>
      </dsp:txBody>
      <dsp:txXfrm>
        <a:off x="5742638" y="2162514"/>
        <a:ext cx="2610289" cy="15661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0563-1546-4F03-BCCC-1D0DC82CD63B}">
      <dsp:nvSpPr>
        <dsp:cNvPr id="0" name=""/>
        <dsp:cNvSpPr/>
      </dsp:nvSpPr>
      <dsp:spPr>
        <a:xfrm>
          <a:off x="2603" y="125406"/>
          <a:ext cx="2538374" cy="72074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CO" sz="2000" b="1" kern="1200" smtClean="0">
              <a:effectLst>
                <a:outerShdw blurRad="38100" dist="38100" dir="2700000" algn="tl">
                  <a:srgbClr val="000000">
                    <a:alpha val="43137"/>
                  </a:srgbClr>
                </a:outerShdw>
              </a:effectLst>
            </a:rPr>
            <a:t>COHERENCIA EN EL CONTENIDO</a:t>
          </a:r>
          <a:endParaRPr lang="es-CO" sz="2000" b="1" kern="1200" dirty="0">
            <a:effectLst>
              <a:outerShdw blurRad="38100" dist="38100" dir="2700000" algn="tl">
                <a:srgbClr val="000000">
                  <a:alpha val="43137"/>
                </a:srgbClr>
              </a:outerShdw>
            </a:effectLst>
          </a:endParaRPr>
        </a:p>
      </dsp:txBody>
      <dsp:txXfrm>
        <a:off x="2603" y="125406"/>
        <a:ext cx="2538374" cy="720745"/>
      </dsp:txXfrm>
    </dsp:sp>
    <dsp:sp modelId="{62CEA583-DA04-4DF9-B952-30A9D3F750F0}">
      <dsp:nvSpPr>
        <dsp:cNvPr id="0" name=""/>
        <dsp:cNvSpPr/>
      </dsp:nvSpPr>
      <dsp:spPr>
        <a:xfrm>
          <a:off x="2603" y="846151"/>
          <a:ext cx="2538374" cy="363695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_tradnl" altLang="es-CO" sz="1600" kern="1200" smtClean="0"/>
            <a:t>Revisión y ajuste de las definiciones.</a:t>
          </a:r>
          <a:endParaRPr lang="es-CO" sz="1600" kern="1200" dirty="0"/>
        </a:p>
        <a:p>
          <a:pPr marL="171450" lvl="1" indent="-171450" algn="l" defTabSz="711200">
            <a:lnSpc>
              <a:spcPct val="90000"/>
            </a:lnSpc>
            <a:spcBef>
              <a:spcPct val="0"/>
            </a:spcBef>
            <a:spcAft>
              <a:spcPct val="15000"/>
            </a:spcAft>
            <a:buChar char="••"/>
          </a:pPr>
          <a:endParaRPr lang="es-CO" sz="1600" kern="1200" dirty="0">
            <a:solidFill>
              <a:schemeClr val="tx1"/>
            </a:solidFill>
          </a:endParaRPr>
        </a:p>
        <a:p>
          <a:pPr marL="171450" lvl="1" indent="-171450" algn="l" defTabSz="711200">
            <a:lnSpc>
              <a:spcPct val="90000"/>
            </a:lnSpc>
            <a:spcBef>
              <a:spcPct val="0"/>
            </a:spcBef>
            <a:spcAft>
              <a:spcPct val="15000"/>
            </a:spcAft>
            <a:buChar char="••"/>
          </a:pPr>
          <a:r>
            <a:rPr lang="es-ES_tradnl" altLang="es-CO" sz="1600" kern="1200" smtClean="0"/>
            <a:t>Se eliminan las que ya están definidas en las leyes 142 de 1994 y 689 de 2001. </a:t>
          </a:r>
          <a:endParaRPr lang="es-CO" sz="1600" kern="1200" dirty="0"/>
        </a:p>
      </dsp:txBody>
      <dsp:txXfrm>
        <a:off x="2603" y="846151"/>
        <a:ext cx="2538374" cy="3636953"/>
      </dsp:txXfrm>
    </dsp:sp>
    <dsp:sp modelId="{03FBEB53-5509-4ED9-9695-29EF891A26F1}">
      <dsp:nvSpPr>
        <dsp:cNvPr id="0" name=""/>
        <dsp:cNvSpPr/>
      </dsp:nvSpPr>
      <dsp:spPr>
        <a:xfrm>
          <a:off x="2896350" y="125406"/>
          <a:ext cx="2538374" cy="720745"/>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CO" sz="2000" b="1" kern="1200" smtClean="0">
              <a:effectLst>
                <a:outerShdw blurRad="38100" dist="38100" dir="2700000" algn="tl">
                  <a:srgbClr val="000000">
                    <a:alpha val="43137"/>
                  </a:srgbClr>
                </a:outerShdw>
              </a:effectLst>
            </a:rPr>
            <a:t>CALIDAD DEL SERVICIO</a:t>
          </a:r>
          <a:endParaRPr lang="es-CO" sz="2000" b="1" kern="1200" dirty="0">
            <a:effectLst>
              <a:outerShdw blurRad="38100" dist="38100" dir="2700000" algn="tl">
                <a:srgbClr val="000000">
                  <a:alpha val="43137"/>
                </a:srgbClr>
              </a:outerShdw>
            </a:effectLst>
          </a:endParaRPr>
        </a:p>
      </dsp:txBody>
      <dsp:txXfrm>
        <a:off x="2896350" y="125406"/>
        <a:ext cx="2538374" cy="720745"/>
      </dsp:txXfrm>
    </dsp:sp>
    <dsp:sp modelId="{2ED8194C-46E0-4324-98CE-6490E00AF25D}">
      <dsp:nvSpPr>
        <dsp:cNvPr id="0" name=""/>
        <dsp:cNvSpPr/>
      </dsp:nvSpPr>
      <dsp:spPr>
        <a:xfrm>
          <a:off x="2896350" y="846151"/>
          <a:ext cx="2538374" cy="3636953"/>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_tradnl" sz="1600" kern="1200" smtClean="0"/>
            <a:t>Pasa de una simple definición (Decreto 1713 de 2002) a un parámetro de exigencia a través de los Programas de Prestación del Servicio y los Plan de Gestión Integral de Residuos Sólidos – PGIRS.</a:t>
          </a:r>
          <a:endParaRPr lang="es-CO" sz="1600" kern="1200" dirty="0"/>
        </a:p>
        <a:p>
          <a:pPr marL="171450" lvl="1" indent="-171450" algn="l" defTabSz="711200">
            <a:lnSpc>
              <a:spcPct val="90000"/>
            </a:lnSpc>
            <a:spcBef>
              <a:spcPct val="0"/>
            </a:spcBef>
            <a:spcAft>
              <a:spcPct val="15000"/>
            </a:spcAft>
            <a:buChar char="••"/>
          </a:pPr>
          <a:endParaRPr lang="es-CO" sz="1600" kern="1200" dirty="0">
            <a:solidFill>
              <a:schemeClr val="tx1"/>
            </a:solidFill>
          </a:endParaRPr>
        </a:p>
        <a:p>
          <a:pPr marL="171450" lvl="1" indent="-171450" algn="l" defTabSz="711200">
            <a:lnSpc>
              <a:spcPct val="90000"/>
            </a:lnSpc>
            <a:spcBef>
              <a:spcPct val="0"/>
            </a:spcBef>
            <a:spcAft>
              <a:spcPct val="15000"/>
            </a:spcAft>
            <a:buChar char="••"/>
          </a:pPr>
          <a:r>
            <a:rPr lang="es-ES_tradnl" sz="1600" kern="1200" smtClean="0"/>
            <a:t>Se incluye en el contexto de los requerimientos para la limpieza de las áreas públicas.</a:t>
          </a:r>
          <a:endParaRPr lang="es-CO" sz="1600" kern="1200" dirty="0"/>
        </a:p>
      </dsp:txBody>
      <dsp:txXfrm>
        <a:off x="2896350" y="846151"/>
        <a:ext cx="2538374" cy="3636953"/>
      </dsp:txXfrm>
    </dsp:sp>
    <dsp:sp modelId="{AE917191-0A52-48B8-81FB-D7888CE4E996}">
      <dsp:nvSpPr>
        <dsp:cNvPr id="0" name=""/>
        <dsp:cNvSpPr/>
      </dsp:nvSpPr>
      <dsp:spPr>
        <a:xfrm>
          <a:off x="5790097" y="125406"/>
          <a:ext cx="2538374" cy="720745"/>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CO" sz="2000" b="1" kern="1200" smtClean="0">
              <a:effectLst>
                <a:outerShdw blurRad="38100" dist="38100" dir="2700000" algn="tl">
                  <a:srgbClr val="000000">
                    <a:alpha val="43137"/>
                  </a:srgbClr>
                </a:outerShdw>
              </a:effectLst>
            </a:rPr>
            <a:t>COBERTURA DEL SERVICIO</a:t>
          </a:r>
          <a:endParaRPr lang="es-CO" sz="2000" b="1" kern="1200" dirty="0">
            <a:effectLst>
              <a:outerShdw blurRad="38100" dist="38100" dir="2700000" algn="tl">
                <a:srgbClr val="000000">
                  <a:alpha val="43137"/>
                </a:srgbClr>
              </a:outerShdw>
            </a:effectLst>
          </a:endParaRPr>
        </a:p>
      </dsp:txBody>
      <dsp:txXfrm>
        <a:off x="5790097" y="125406"/>
        <a:ext cx="2538374" cy="720745"/>
      </dsp:txXfrm>
    </dsp:sp>
    <dsp:sp modelId="{15BCBAB0-7FE5-4C5F-B34B-929761028203}">
      <dsp:nvSpPr>
        <dsp:cNvPr id="0" name=""/>
        <dsp:cNvSpPr/>
      </dsp:nvSpPr>
      <dsp:spPr>
        <a:xfrm>
          <a:off x="5790097" y="846151"/>
          <a:ext cx="2538374" cy="3636953"/>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CO" altLang="es-CO" sz="1600" kern="1200" dirty="0" smtClean="0"/>
            <a:t>Se hace énfasis en que los municipios deben garantizar la </a:t>
          </a:r>
          <a:r>
            <a:rPr lang="es-CO" altLang="es-CO" sz="1600" b="0" kern="1200" dirty="0" smtClean="0"/>
            <a:t>cobertura</a:t>
          </a:r>
          <a:r>
            <a:rPr lang="es-CO" altLang="es-CO" sz="1600" kern="1200" dirty="0" smtClean="0"/>
            <a:t> del servicio de aseo, independientemente del esquema (libre competencia o áreas de servicio exclusivo).</a:t>
          </a:r>
          <a:endParaRPr lang="es-CO" sz="1600" kern="1200" dirty="0"/>
        </a:p>
        <a:p>
          <a:pPr marL="171450" lvl="1" indent="-171450" algn="l" defTabSz="711200">
            <a:lnSpc>
              <a:spcPct val="90000"/>
            </a:lnSpc>
            <a:spcBef>
              <a:spcPct val="0"/>
            </a:spcBef>
            <a:spcAft>
              <a:spcPct val="15000"/>
            </a:spcAft>
            <a:buChar char="••"/>
          </a:pPr>
          <a:endParaRPr lang="es-CO" sz="1600" kern="1200" dirty="0">
            <a:solidFill>
              <a:schemeClr val="tx1"/>
            </a:solidFill>
          </a:endParaRPr>
        </a:p>
        <a:p>
          <a:pPr marL="171450" lvl="1" indent="-171450" algn="l" defTabSz="711200">
            <a:lnSpc>
              <a:spcPct val="90000"/>
            </a:lnSpc>
            <a:spcBef>
              <a:spcPct val="0"/>
            </a:spcBef>
            <a:spcAft>
              <a:spcPct val="15000"/>
            </a:spcAft>
            <a:buChar char="••"/>
          </a:pPr>
          <a:r>
            <a:rPr lang="es-CO" altLang="es-CO" sz="1600" kern="1200" smtClean="0"/>
            <a:t>Para ello deberá planificarse su prestación de acuerdo con el crecimiento de la población y la producción de residuos.         </a:t>
          </a:r>
          <a:endParaRPr lang="es-CO" sz="1600" kern="1200" dirty="0"/>
        </a:p>
      </dsp:txBody>
      <dsp:txXfrm>
        <a:off x="5790097" y="846151"/>
        <a:ext cx="2538374" cy="36369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F2DEE-789F-4FE6-9A81-512872011F33}">
      <dsp:nvSpPr>
        <dsp:cNvPr id="0" name=""/>
        <dsp:cNvSpPr/>
      </dsp:nvSpPr>
      <dsp:spPr>
        <a:xfrm>
          <a:off x="0" y="0"/>
          <a:ext cx="2026755" cy="381642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O" sz="1400" kern="1200" dirty="0" smtClean="0"/>
            <a:t>Fortalecer procesos de planeación municipal de gestión integral de residuos sólidos y de prestación del servicio público de aseo</a:t>
          </a:r>
        </a:p>
        <a:p>
          <a:pPr lvl="0" algn="ctr" defTabSz="622300">
            <a:lnSpc>
              <a:spcPct val="90000"/>
            </a:lnSpc>
            <a:spcBef>
              <a:spcPct val="0"/>
            </a:spcBef>
            <a:spcAft>
              <a:spcPct val="35000"/>
            </a:spcAft>
          </a:pPr>
          <a:r>
            <a:rPr lang="es-CO" sz="1400" kern="1200" dirty="0" smtClean="0"/>
            <a:t>- PGIR</a:t>
          </a:r>
        </a:p>
        <a:p>
          <a:pPr lvl="0" algn="ctr" defTabSz="622300">
            <a:lnSpc>
              <a:spcPct val="90000"/>
            </a:lnSpc>
            <a:spcBef>
              <a:spcPct val="0"/>
            </a:spcBef>
            <a:spcAft>
              <a:spcPct val="35000"/>
            </a:spcAft>
          </a:pPr>
          <a:r>
            <a:rPr lang="es-CO" sz="1400" kern="1200" dirty="0" smtClean="0"/>
            <a:t>- </a:t>
          </a:r>
          <a:r>
            <a:rPr lang="es-CO" sz="1400" kern="1200" dirty="0" err="1" smtClean="0"/>
            <a:t>Prog</a:t>
          </a:r>
          <a:r>
            <a:rPr lang="es-CO" sz="1400" kern="1200" dirty="0" smtClean="0"/>
            <a:t>. Prestación SPA</a:t>
          </a:r>
        </a:p>
        <a:p>
          <a:pPr lvl="0" algn="ctr" defTabSz="622300">
            <a:lnSpc>
              <a:spcPct val="90000"/>
            </a:lnSpc>
            <a:spcBef>
              <a:spcPct val="0"/>
            </a:spcBef>
            <a:spcAft>
              <a:spcPct val="35000"/>
            </a:spcAft>
          </a:pPr>
          <a:r>
            <a:rPr lang="es-CO" sz="1400" kern="1200" dirty="0" smtClean="0"/>
            <a:t>- </a:t>
          </a:r>
          <a:r>
            <a:rPr lang="es-CO" sz="1400" kern="1200" dirty="0" err="1" smtClean="0"/>
            <a:t>Prog</a:t>
          </a:r>
          <a:r>
            <a:rPr lang="es-CO" sz="1400" kern="1200" dirty="0" smtClean="0"/>
            <a:t>. Gestión Riesgo</a:t>
          </a:r>
          <a:endParaRPr lang="es-CO" sz="1400" kern="1200" dirty="0"/>
        </a:p>
      </dsp:txBody>
      <dsp:txXfrm>
        <a:off x="0" y="1526569"/>
        <a:ext cx="2026755" cy="1526569"/>
      </dsp:txXfrm>
    </dsp:sp>
    <dsp:sp modelId="{0D85D5A7-4F67-46E6-A1D8-7B93985A56D4}">
      <dsp:nvSpPr>
        <dsp:cNvPr id="0" name=""/>
        <dsp:cNvSpPr/>
      </dsp:nvSpPr>
      <dsp:spPr>
        <a:xfrm>
          <a:off x="324810" y="0"/>
          <a:ext cx="1270869" cy="1270869"/>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C2D3B7A-6EF5-46C3-91BD-E70BF6848368}">
      <dsp:nvSpPr>
        <dsp:cNvPr id="0" name=""/>
        <dsp:cNvSpPr/>
      </dsp:nvSpPr>
      <dsp:spPr>
        <a:xfrm>
          <a:off x="2089491" y="0"/>
          <a:ext cx="2026755" cy="381642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O" sz="1400" kern="1200" dirty="0" smtClean="0"/>
            <a:t>Reglamentar actividades: Corte de césped, poda de árboles, limpieza de playas y el lavado de vías y áreas públicas.</a:t>
          </a:r>
        </a:p>
        <a:p>
          <a:pPr lvl="0" algn="ctr" defTabSz="622300">
            <a:lnSpc>
              <a:spcPct val="90000"/>
            </a:lnSpc>
            <a:spcBef>
              <a:spcPct val="0"/>
            </a:spcBef>
            <a:spcAft>
              <a:spcPct val="35000"/>
            </a:spcAft>
          </a:pPr>
          <a:r>
            <a:rPr lang="es-CO" sz="1400" kern="1200" dirty="0" smtClean="0"/>
            <a:t>-  Deben remunerarse conforme metodología que defina la CRA.</a:t>
          </a:r>
          <a:endParaRPr lang="es-CO" sz="1400" kern="1200" dirty="0"/>
        </a:p>
      </dsp:txBody>
      <dsp:txXfrm>
        <a:off x="2089491" y="1526569"/>
        <a:ext cx="2026755" cy="1526569"/>
      </dsp:txXfrm>
    </dsp:sp>
    <dsp:sp modelId="{6C43985B-A5D9-407C-8F0D-C1BAEA2839BE}">
      <dsp:nvSpPr>
        <dsp:cNvPr id="0" name=""/>
        <dsp:cNvSpPr/>
      </dsp:nvSpPr>
      <dsp:spPr>
        <a:xfrm>
          <a:off x="2467435" y="0"/>
          <a:ext cx="1270869" cy="1270869"/>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94AD673-C5FA-4189-B2B7-52E9FACF0242}">
      <dsp:nvSpPr>
        <dsp:cNvPr id="0" name=""/>
        <dsp:cNvSpPr/>
      </dsp:nvSpPr>
      <dsp:spPr>
        <a:xfrm>
          <a:off x="4177050" y="0"/>
          <a:ext cx="2026755" cy="381642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O" sz="1400" kern="1200" dirty="0" smtClean="0"/>
            <a:t>Determina el alcance del aprovechamiento dentro del SPA (</a:t>
          </a:r>
          <a:r>
            <a:rPr lang="es-CO" sz="1400" i="1" kern="1200" dirty="0" smtClean="0"/>
            <a:t>recolección selectiva y estaciones de clasificación y aprovechamiento</a:t>
          </a:r>
          <a:r>
            <a:rPr lang="es-CO" sz="1400" kern="1200" dirty="0" smtClean="0"/>
            <a:t>).</a:t>
          </a:r>
          <a:endParaRPr lang="es-CO" sz="1400" kern="1200" dirty="0"/>
        </a:p>
      </dsp:txBody>
      <dsp:txXfrm>
        <a:off x="4177050" y="1526569"/>
        <a:ext cx="2026755" cy="1526569"/>
      </dsp:txXfrm>
    </dsp:sp>
    <dsp:sp modelId="{58EC7128-CB57-4A1C-907F-028D3F2250A7}">
      <dsp:nvSpPr>
        <dsp:cNvPr id="0" name=""/>
        <dsp:cNvSpPr/>
      </dsp:nvSpPr>
      <dsp:spPr>
        <a:xfrm>
          <a:off x="4554993" y="0"/>
          <a:ext cx="1270869" cy="1270869"/>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D811B0E-D96B-405A-8CCC-891B257DF85B}">
      <dsp:nvSpPr>
        <dsp:cNvPr id="0" name=""/>
        <dsp:cNvSpPr/>
      </dsp:nvSpPr>
      <dsp:spPr>
        <a:xfrm>
          <a:off x="6266542" y="0"/>
          <a:ext cx="2026755" cy="381642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O" sz="1400" kern="1200" dirty="0" smtClean="0"/>
            <a:t>Visión integral y articulación normativa del servicio público de aseo</a:t>
          </a:r>
          <a:endParaRPr lang="es-CO" sz="1400" kern="1200" dirty="0"/>
        </a:p>
      </dsp:txBody>
      <dsp:txXfrm>
        <a:off x="6266542" y="1526569"/>
        <a:ext cx="2026755" cy="1526569"/>
      </dsp:txXfrm>
    </dsp:sp>
    <dsp:sp modelId="{01E67595-BA90-49F7-BB1F-E393AF75AB89}">
      <dsp:nvSpPr>
        <dsp:cNvPr id="0" name=""/>
        <dsp:cNvSpPr/>
      </dsp:nvSpPr>
      <dsp:spPr>
        <a:xfrm>
          <a:off x="6642551" y="228985"/>
          <a:ext cx="1270869" cy="1270869"/>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972C298-D08A-4812-9E09-781BC4A95EF0}">
      <dsp:nvSpPr>
        <dsp:cNvPr id="0" name=""/>
        <dsp:cNvSpPr/>
      </dsp:nvSpPr>
      <dsp:spPr>
        <a:xfrm>
          <a:off x="331731" y="3243960"/>
          <a:ext cx="7629834" cy="572463"/>
        </a:xfrm>
        <a:prstGeom prst="lef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C02FC-94D7-429C-88C7-D515E4B5B09B}">
      <dsp:nvSpPr>
        <dsp:cNvPr id="0" name=""/>
        <dsp:cNvSpPr/>
      </dsp:nvSpPr>
      <dsp:spPr>
        <a:xfrm>
          <a:off x="7563408" y="810202"/>
          <a:ext cx="2124274" cy="212438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D7E1D3-8D3D-4B00-8D07-3754D4B6FFCE}">
      <dsp:nvSpPr>
        <dsp:cNvPr id="0" name=""/>
        <dsp:cNvSpPr/>
      </dsp:nvSpPr>
      <dsp:spPr>
        <a:xfrm>
          <a:off x="7634460" y="881028"/>
          <a:ext cx="1983081" cy="1982732"/>
        </a:xfrm>
        <a:prstGeom prst="ellipse">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kern="1200" dirty="0" smtClean="0"/>
            <a:t>Reglamentación </a:t>
          </a:r>
        </a:p>
        <a:p>
          <a:pPr lvl="0" algn="ctr" defTabSz="711200">
            <a:lnSpc>
              <a:spcPct val="90000"/>
            </a:lnSpc>
            <a:spcBef>
              <a:spcPct val="0"/>
            </a:spcBef>
            <a:spcAft>
              <a:spcPct val="35000"/>
            </a:spcAft>
          </a:pPr>
          <a:r>
            <a:rPr lang="es-ES_tradnl" sz="1600" kern="1200" dirty="0" smtClean="0"/>
            <a:t>MVCT </a:t>
          </a:r>
        </a:p>
        <a:p>
          <a:pPr lvl="0" algn="ctr" defTabSz="711200">
            <a:lnSpc>
              <a:spcPct val="90000"/>
            </a:lnSpc>
            <a:spcBef>
              <a:spcPct val="0"/>
            </a:spcBef>
            <a:spcAft>
              <a:spcPct val="35000"/>
            </a:spcAft>
          </a:pPr>
          <a:r>
            <a:rPr lang="es-ES_tradnl" sz="1600" kern="1200" dirty="0" smtClean="0"/>
            <a:t>(articulado con SSPD)</a:t>
          </a:r>
          <a:endParaRPr lang="es-CO" sz="1600" kern="1200" dirty="0"/>
        </a:p>
      </dsp:txBody>
      <dsp:txXfrm>
        <a:off x="7917757" y="1164328"/>
        <a:ext cx="1416486" cy="1416131"/>
      </dsp:txXfrm>
    </dsp:sp>
    <dsp:sp modelId="{5875E869-ECA5-4F2D-BC1A-92071AA29D5A}">
      <dsp:nvSpPr>
        <dsp:cNvPr id="0" name=""/>
        <dsp:cNvSpPr/>
      </dsp:nvSpPr>
      <dsp:spPr>
        <a:xfrm rot="2700000">
          <a:off x="5358955" y="810053"/>
          <a:ext cx="2124309" cy="2124309"/>
        </a:xfrm>
        <a:prstGeom prst="teardrop">
          <a:avLst>
            <a:gd name="adj" fmla="val 1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4FDF01E-3FEF-422D-8715-0B629F7CD9A2}">
      <dsp:nvSpPr>
        <dsp:cNvPr id="0" name=""/>
        <dsp:cNvSpPr/>
      </dsp:nvSpPr>
      <dsp:spPr>
        <a:xfrm>
          <a:off x="5439134" y="881028"/>
          <a:ext cx="1983081" cy="1982732"/>
        </a:xfrm>
        <a:prstGeom prst="ellipse">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kern="1200" dirty="0" smtClean="0"/>
            <a:t>Debe reflejar las condiciones de calidad y continuidad  a las que se compromete el prestador.</a:t>
          </a:r>
          <a:endParaRPr lang="es-CO" sz="1600" kern="1200" dirty="0"/>
        </a:p>
      </dsp:txBody>
      <dsp:txXfrm>
        <a:off x="5722431" y="1164328"/>
        <a:ext cx="1416486" cy="1416131"/>
      </dsp:txXfrm>
    </dsp:sp>
    <dsp:sp modelId="{9A6F9542-3833-42CD-96DB-A9E288EFE272}">
      <dsp:nvSpPr>
        <dsp:cNvPr id="0" name=""/>
        <dsp:cNvSpPr/>
      </dsp:nvSpPr>
      <dsp:spPr>
        <a:xfrm rot="2700000">
          <a:off x="3172738" y="810053"/>
          <a:ext cx="2124309" cy="2124309"/>
        </a:xfrm>
        <a:prstGeom prst="teardrop">
          <a:avLst>
            <a:gd name="adj" fmla="val 1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462A967-56BC-4F3C-8947-6BAE7899F943}">
      <dsp:nvSpPr>
        <dsp:cNvPr id="0" name=""/>
        <dsp:cNvSpPr/>
      </dsp:nvSpPr>
      <dsp:spPr>
        <a:xfrm>
          <a:off x="3243807" y="881028"/>
          <a:ext cx="1983081" cy="1982732"/>
        </a:xfrm>
        <a:prstGeom prst="ellipse">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kern="1200" dirty="0" smtClean="0"/>
            <a:t>Objetivos, metas, programas y proyectos para garantizar la prestación eficiente.</a:t>
          </a:r>
          <a:endParaRPr lang="es-CO" sz="1600" kern="1200" dirty="0"/>
        </a:p>
      </dsp:txBody>
      <dsp:txXfrm>
        <a:off x="3527105" y="1164328"/>
        <a:ext cx="1416486" cy="1416131"/>
      </dsp:txXfrm>
    </dsp:sp>
    <dsp:sp modelId="{2CB4F5AF-0D12-466C-B9C7-599CA5CE20F7}">
      <dsp:nvSpPr>
        <dsp:cNvPr id="0" name=""/>
        <dsp:cNvSpPr/>
      </dsp:nvSpPr>
      <dsp:spPr>
        <a:xfrm rot="2700000">
          <a:off x="977412" y="810053"/>
          <a:ext cx="2124309" cy="2124309"/>
        </a:xfrm>
        <a:prstGeom prst="teardrop">
          <a:avLst>
            <a:gd name="adj" fmla="val 1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0050231-FD62-493D-BE9E-BAA4AAE536C6}">
      <dsp:nvSpPr>
        <dsp:cNvPr id="0" name=""/>
        <dsp:cNvSpPr/>
      </dsp:nvSpPr>
      <dsp:spPr>
        <a:xfrm>
          <a:off x="1048481" y="881028"/>
          <a:ext cx="1983081" cy="1982732"/>
        </a:xfrm>
        <a:prstGeom prst="ellipse">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kern="1200" dirty="0" smtClean="0"/>
            <a:t>Instrumento de planeación y seguimiento al servicio público de Aseo articulado al PGIR.</a:t>
          </a:r>
          <a:endParaRPr lang="es-CO" sz="1600" kern="1200" dirty="0"/>
        </a:p>
      </dsp:txBody>
      <dsp:txXfrm>
        <a:off x="1331778" y="1164328"/>
        <a:ext cx="1416486" cy="14161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859D1-5B62-974E-830E-4DCB472B874C}">
      <dsp:nvSpPr>
        <dsp:cNvPr id="0" name=""/>
        <dsp:cNvSpPr/>
      </dsp:nvSpPr>
      <dsp:spPr>
        <a:xfrm rot="5400000">
          <a:off x="4386585" y="-1568821"/>
          <a:ext cx="1619030" cy="5161533"/>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CO" sz="1800" kern="1200" noProof="0" dirty="0" smtClean="0"/>
            <a:t> La metodologìa actual (Res 351/05) permite su remuneración</a:t>
          </a:r>
          <a:endParaRPr lang="es-CO" sz="1800" b="1" u="sng" kern="1200" noProof="0" dirty="0"/>
        </a:p>
        <a:p>
          <a:pPr marL="171450" lvl="1" indent="-171450" algn="l" defTabSz="800100">
            <a:lnSpc>
              <a:spcPct val="90000"/>
            </a:lnSpc>
            <a:spcBef>
              <a:spcPct val="0"/>
            </a:spcBef>
            <a:spcAft>
              <a:spcPct val="15000"/>
            </a:spcAft>
            <a:buChar char="••"/>
          </a:pPr>
          <a:r>
            <a:rPr lang="es-CO" sz="1800" kern="1200" noProof="0" dirty="0" smtClean="0"/>
            <a:t> La CRA esta trabajando en una nueva metodología que permita desintegración vertical de la actividad.</a:t>
          </a:r>
          <a:endParaRPr lang="es-CO" sz="1800" kern="1200" noProof="0" dirty="0"/>
        </a:p>
      </dsp:txBody>
      <dsp:txXfrm rot="-5400000">
        <a:off x="2615334" y="281465"/>
        <a:ext cx="5082498" cy="1460960"/>
      </dsp:txXfrm>
    </dsp:sp>
    <dsp:sp modelId="{7ED2C21C-8CC2-6940-9DB2-FA4C805B776A}">
      <dsp:nvSpPr>
        <dsp:cNvPr id="0" name=""/>
        <dsp:cNvSpPr/>
      </dsp:nvSpPr>
      <dsp:spPr>
        <a:xfrm>
          <a:off x="288028" y="50"/>
          <a:ext cx="2327306" cy="202378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O" sz="2400" b="1" kern="1200" noProof="0" dirty="0" smtClean="0"/>
            <a:t>Remuneración vía tarifa del SPA</a:t>
          </a:r>
          <a:endParaRPr lang="es-CO" sz="2400" b="1" kern="1200" noProof="0" dirty="0"/>
        </a:p>
      </dsp:txBody>
      <dsp:txXfrm>
        <a:off x="386821" y="98843"/>
        <a:ext cx="2129720" cy="1826202"/>
      </dsp:txXfrm>
    </dsp:sp>
    <dsp:sp modelId="{57333020-23AD-0644-9F7A-3D65496D76FF}">
      <dsp:nvSpPr>
        <dsp:cNvPr id="0" name=""/>
        <dsp:cNvSpPr/>
      </dsp:nvSpPr>
      <dsp:spPr>
        <a:xfrm rot="5400000">
          <a:off x="4386585" y="556156"/>
          <a:ext cx="1619030" cy="5161533"/>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CO" sz="1800" kern="1200" noProof="0" dirty="0" smtClean="0"/>
            <a:t>Transporte de residuos aprovechables en vehículos motorizados y de tracción humana.</a:t>
          </a:r>
          <a:endParaRPr lang="es-CO" sz="1800" kern="1200" noProof="0" dirty="0"/>
        </a:p>
        <a:p>
          <a:pPr marL="171450" lvl="1" indent="-171450" algn="l" defTabSz="800100">
            <a:lnSpc>
              <a:spcPct val="90000"/>
            </a:lnSpc>
            <a:spcBef>
              <a:spcPct val="0"/>
            </a:spcBef>
            <a:spcAft>
              <a:spcPct val="15000"/>
            </a:spcAft>
            <a:buChar char="••"/>
          </a:pPr>
          <a:r>
            <a:rPr lang="es-CO" sz="1800" kern="1200" noProof="0" dirty="0" smtClean="0"/>
            <a:t> Es responsabilidad de los municipios de conformidad con los PGIRS, implementar rutas de recolección selectiva de residuos aprovechables </a:t>
          </a:r>
          <a:endParaRPr lang="es-CO" sz="1800" kern="1200" noProof="0" dirty="0"/>
        </a:p>
      </dsp:txBody>
      <dsp:txXfrm rot="-5400000">
        <a:off x="2615334" y="2406443"/>
        <a:ext cx="5082498" cy="1460960"/>
      </dsp:txXfrm>
    </dsp:sp>
    <dsp:sp modelId="{9391F28A-CBF2-B94F-95E0-612F1AF31D19}">
      <dsp:nvSpPr>
        <dsp:cNvPr id="0" name=""/>
        <dsp:cNvSpPr/>
      </dsp:nvSpPr>
      <dsp:spPr>
        <a:xfrm>
          <a:off x="288028" y="2125028"/>
          <a:ext cx="2327306" cy="202378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CO" sz="2400" b="1" kern="1200" noProof="0" dirty="0" smtClean="0"/>
            <a:t>Esquema Operativo</a:t>
          </a:r>
          <a:endParaRPr lang="es-CO" sz="2400" b="1" kern="1200" noProof="0" dirty="0"/>
        </a:p>
      </dsp:txBody>
      <dsp:txXfrm>
        <a:off x="386821" y="2223821"/>
        <a:ext cx="2129720" cy="18262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724AD-49A9-45D2-BBB5-11195391EB16}">
      <dsp:nvSpPr>
        <dsp:cNvPr id="0" name=""/>
        <dsp:cNvSpPr/>
      </dsp:nvSpPr>
      <dsp:spPr>
        <a:xfrm>
          <a:off x="7240507" y="1076912"/>
          <a:ext cx="2166924" cy="216703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FC3915F-3D9E-4F91-8077-64EC8E35A4D8}">
      <dsp:nvSpPr>
        <dsp:cNvPr id="0" name=""/>
        <dsp:cNvSpPr/>
      </dsp:nvSpPr>
      <dsp:spPr>
        <a:xfrm>
          <a:off x="7312986" y="1149159"/>
          <a:ext cx="2022896" cy="2022540"/>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O" sz="1500" kern="1200" dirty="0" smtClean="0"/>
            <a:t>Reglamentación </a:t>
          </a:r>
        </a:p>
        <a:p>
          <a:pPr lvl="0" algn="ctr" defTabSz="666750">
            <a:lnSpc>
              <a:spcPct val="90000"/>
            </a:lnSpc>
            <a:spcBef>
              <a:spcPct val="0"/>
            </a:spcBef>
            <a:spcAft>
              <a:spcPct val="35000"/>
            </a:spcAft>
          </a:pPr>
          <a:r>
            <a:rPr lang="es-CO" sz="1500" kern="1200" dirty="0" smtClean="0"/>
            <a:t>MVCT y MADS</a:t>
          </a:r>
          <a:endParaRPr lang="es-CO" sz="1500" kern="1200" dirty="0"/>
        </a:p>
      </dsp:txBody>
      <dsp:txXfrm>
        <a:off x="7601971" y="1438148"/>
        <a:ext cx="1444925" cy="1444563"/>
      </dsp:txXfrm>
    </dsp:sp>
    <dsp:sp modelId="{AC6A205A-51ED-4BFB-AFFD-1DB33AE96A77}">
      <dsp:nvSpPr>
        <dsp:cNvPr id="0" name=""/>
        <dsp:cNvSpPr/>
      </dsp:nvSpPr>
      <dsp:spPr>
        <a:xfrm rot="2700000">
          <a:off x="4991795" y="1076760"/>
          <a:ext cx="2166959" cy="2166959"/>
        </a:xfrm>
        <a:prstGeom prst="teardrop">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531529A-F71A-4F36-997B-2F6244E34AD5}">
      <dsp:nvSpPr>
        <dsp:cNvPr id="0" name=""/>
        <dsp:cNvSpPr/>
      </dsp:nvSpPr>
      <dsp:spPr>
        <a:xfrm>
          <a:off x="5073583" y="1149159"/>
          <a:ext cx="2022896" cy="2022540"/>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_tradnl" sz="1500" u="none" kern="1200" dirty="0" smtClean="0"/>
            <a:t>Procesos participativos de formulación y seguimiento; y acciones afirmativas a población recicladora de oficio </a:t>
          </a:r>
          <a:endParaRPr lang="es-CO" sz="1500" u="none" kern="1200" dirty="0"/>
        </a:p>
      </dsp:txBody>
      <dsp:txXfrm>
        <a:off x="5362568" y="1438148"/>
        <a:ext cx="1444925" cy="1444563"/>
      </dsp:txXfrm>
    </dsp:sp>
    <dsp:sp modelId="{E0C36976-CE7D-47B3-A854-65FCBDA816EF}">
      <dsp:nvSpPr>
        <dsp:cNvPr id="0" name=""/>
        <dsp:cNvSpPr/>
      </dsp:nvSpPr>
      <dsp:spPr>
        <a:xfrm rot="2700000">
          <a:off x="2761684" y="1076760"/>
          <a:ext cx="2166959" cy="2166959"/>
        </a:xfrm>
        <a:prstGeom prst="teardrop">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2C8375B-D171-42BC-8721-5FA0275FC8E5}">
      <dsp:nvSpPr>
        <dsp:cNvPr id="0" name=""/>
        <dsp:cNvSpPr/>
      </dsp:nvSpPr>
      <dsp:spPr>
        <a:xfrm>
          <a:off x="2834181" y="1149159"/>
          <a:ext cx="2022896" cy="2022540"/>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O" sz="1500" u="none" kern="1200" dirty="0" smtClean="0"/>
            <a:t>Lineamientos estratégicos: </a:t>
          </a:r>
        </a:p>
        <a:p>
          <a:pPr lvl="0" algn="ctr" defTabSz="666750">
            <a:lnSpc>
              <a:spcPct val="90000"/>
            </a:lnSpc>
            <a:spcBef>
              <a:spcPct val="0"/>
            </a:spcBef>
            <a:spcAft>
              <a:spcPct val="35000"/>
            </a:spcAft>
          </a:pPr>
          <a:r>
            <a:rPr lang="es-CO" sz="1500" u="none" kern="1200" dirty="0" smtClean="0"/>
            <a:t>1. Reducción de origen</a:t>
          </a:r>
        </a:p>
        <a:p>
          <a:pPr lvl="0" algn="ctr" defTabSz="666750">
            <a:lnSpc>
              <a:spcPct val="90000"/>
            </a:lnSpc>
            <a:spcBef>
              <a:spcPct val="0"/>
            </a:spcBef>
            <a:spcAft>
              <a:spcPct val="35000"/>
            </a:spcAft>
          </a:pPr>
          <a:r>
            <a:rPr lang="es-CO" sz="1500" u="none" kern="1200" dirty="0" smtClean="0"/>
            <a:t> 2. Aprovechamiento. 3. Disposición final</a:t>
          </a:r>
          <a:endParaRPr lang="es-CO" sz="1500" u="none" kern="1200" dirty="0"/>
        </a:p>
      </dsp:txBody>
      <dsp:txXfrm>
        <a:off x="3123166" y="1438148"/>
        <a:ext cx="1444925" cy="1444563"/>
      </dsp:txXfrm>
    </dsp:sp>
    <dsp:sp modelId="{56FFB1D0-3D6B-45D4-A3D2-EA07462F1ED1}">
      <dsp:nvSpPr>
        <dsp:cNvPr id="0" name=""/>
        <dsp:cNvSpPr/>
      </dsp:nvSpPr>
      <dsp:spPr>
        <a:xfrm rot="2700000">
          <a:off x="522281" y="1076760"/>
          <a:ext cx="2166959" cy="2166959"/>
        </a:xfrm>
        <a:prstGeom prst="teardrop">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E128F6F-5496-484D-8339-D459FF735FE1}">
      <dsp:nvSpPr>
        <dsp:cNvPr id="0" name=""/>
        <dsp:cNvSpPr/>
      </dsp:nvSpPr>
      <dsp:spPr>
        <a:xfrm>
          <a:off x="594778" y="1149159"/>
          <a:ext cx="2022896" cy="2022540"/>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O" sz="1500" u="none" kern="1200" dirty="0" smtClean="0"/>
            <a:t>Programas y proyectos PGIR incorporados en planes de desarrollo municipal con recursos y articulado a POT</a:t>
          </a:r>
          <a:endParaRPr lang="es-CO" sz="1500" u="none" kern="1200" dirty="0"/>
        </a:p>
      </dsp:txBody>
      <dsp:txXfrm>
        <a:off x="883763" y="1438148"/>
        <a:ext cx="1444925" cy="144456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D6FF0-B13D-44CC-B6B1-A774687F8440}" type="datetimeFigureOut">
              <a:rPr lang="es-ES" smtClean="0"/>
              <a:pPr/>
              <a:t>21/07/2014</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947AE2-B59D-47D6-B646-6896A458C1CE}" type="slidenum">
              <a:rPr lang="es-ES" smtClean="0"/>
              <a:pPr/>
              <a:t>‹Nº›</a:t>
            </a:fld>
            <a:endParaRPr lang="es-ES" dirty="0"/>
          </a:p>
        </p:txBody>
      </p:sp>
    </p:spTree>
    <p:extLst>
      <p:ext uri="{BB962C8B-B14F-4D97-AF65-F5344CB8AC3E}">
        <p14:creationId xmlns:p14="http://schemas.microsoft.com/office/powerpoint/2010/main" val="91950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altLang="es-CO" dirty="0" smtClean="0"/>
              <a:t>Se hizo una revisión y ajuste de las definiciones tanto de forma como de fondo, con el fin de darle coherencia al contenido del decreto, en la medida en que se incluyen nuevas actividades del servicio público de aseo. Así mismo, se eliminan las que ya están definidas en las leyes 142 de 1994 y 689 de 2001. </a:t>
            </a:r>
          </a:p>
          <a:p>
            <a:endParaRPr lang="es-CO" dirty="0" smtClean="0"/>
          </a:p>
          <a:p>
            <a:r>
              <a:rPr lang="es-ES_tradnl" dirty="0" smtClean="0"/>
              <a:t>Se modifica lo relativo a la calidad del servicio, ya no es una simple definición como estaba en el Decreto 1713 de 2002, sino estableciendo los nexos con los Programas de Prestación del Servicio y los Plan de Gestión Integral de Residuos Sólidos - PGIRS, y dentro del contexto de los requerimientos para la limpieza de las áreas públicas.</a:t>
            </a:r>
          </a:p>
          <a:p>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CO" altLang="es-CO" dirty="0" smtClean="0"/>
              <a:t>Se hace énfasis en que los municipios deben garantizar la cobertura del servicio de aseo, independientemente del esquema (libre competencia o áreas de servicio exclusivo. Para ello deberá planificarse su prestación de acuerdo con el crecimiento de la población y la producción de residuos.         </a:t>
            </a:r>
          </a:p>
          <a:p>
            <a:endParaRPr lang="es-CO" dirty="0"/>
          </a:p>
        </p:txBody>
      </p:sp>
      <p:sp>
        <p:nvSpPr>
          <p:cNvPr id="4" name="3 Marcador de número de diapositiva"/>
          <p:cNvSpPr>
            <a:spLocks noGrp="1"/>
          </p:cNvSpPr>
          <p:nvPr>
            <p:ph type="sldNum" sz="quarter" idx="10"/>
          </p:nvPr>
        </p:nvSpPr>
        <p:spPr/>
        <p:txBody>
          <a:bodyPr/>
          <a:lstStyle/>
          <a:p>
            <a:fld id="{F9947AE2-B59D-47D6-B646-6896A458C1CE}" type="slidenum">
              <a:rPr lang="es-ES" smtClean="0"/>
              <a:pPr/>
              <a:t>7</a:t>
            </a:fld>
            <a:endParaRPr lang="es-ES" dirty="0"/>
          </a:p>
        </p:txBody>
      </p:sp>
    </p:spTree>
    <p:extLst>
      <p:ext uri="{BB962C8B-B14F-4D97-AF65-F5344CB8AC3E}">
        <p14:creationId xmlns:p14="http://schemas.microsoft.com/office/powerpoint/2010/main" val="3641249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FontTx/>
              <a:buNone/>
            </a:pPr>
            <a:r>
              <a:rPr lang="es-CO" altLang="es-CO" dirty="0" smtClean="0"/>
              <a:t>Ya estaba en el Decreto 1713. Lo nuevo es que el MVCT debe expedir una reglamentación estableciendo los lineamientos generales y que se convierta en una herramienta de seguimiento para la SSPD.   </a:t>
            </a:r>
          </a:p>
          <a:p>
            <a:pPr marL="0" indent="0" algn="just">
              <a:buFontTx/>
              <a:buNone/>
            </a:pPr>
            <a:endParaRPr lang="es-CO" altLang="es-CO" dirty="0" smtClean="0"/>
          </a:p>
          <a:p>
            <a:pPr marL="0" indent="0" algn="just">
              <a:buFontTx/>
              <a:buNone/>
            </a:pPr>
            <a:r>
              <a:rPr lang="es-CO" altLang="es-CO" dirty="0" smtClean="0"/>
              <a:t>Igualmente, deberá revisarse y ajustarse de acuerdo con las actualizaciones del PGIRS.   </a:t>
            </a:r>
          </a:p>
          <a:p>
            <a:endParaRPr lang="es-CO" dirty="0"/>
          </a:p>
        </p:txBody>
      </p:sp>
      <p:sp>
        <p:nvSpPr>
          <p:cNvPr id="4" name="3 Marcador de número de diapositiva"/>
          <p:cNvSpPr>
            <a:spLocks noGrp="1"/>
          </p:cNvSpPr>
          <p:nvPr>
            <p:ph type="sldNum" sz="quarter" idx="10"/>
          </p:nvPr>
        </p:nvSpPr>
        <p:spPr/>
        <p:txBody>
          <a:bodyPr/>
          <a:lstStyle/>
          <a:p>
            <a:fld id="{F9947AE2-B59D-47D6-B646-6896A458C1CE}" type="slidenum">
              <a:rPr lang="es-ES" smtClean="0"/>
              <a:pPr/>
              <a:t>9</a:t>
            </a:fld>
            <a:endParaRPr lang="es-ES" dirty="0"/>
          </a:p>
        </p:txBody>
      </p:sp>
    </p:spTree>
    <p:extLst>
      <p:ext uri="{BB962C8B-B14F-4D97-AF65-F5344CB8AC3E}">
        <p14:creationId xmlns:p14="http://schemas.microsoft.com/office/powerpoint/2010/main" val="34546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b="1" dirty="0" smtClean="0"/>
              <a:t>Armonización</a:t>
            </a:r>
            <a:r>
              <a:rPr lang="es-CO" b="1" baseline="0" dirty="0" smtClean="0"/>
              <a:t> con:</a:t>
            </a:r>
          </a:p>
          <a:p>
            <a:endParaRPr lang="es-CO" b="1" baseline="0" dirty="0" smtClean="0"/>
          </a:p>
          <a:p>
            <a:r>
              <a:rPr lang="es-CO" baseline="0" dirty="0" smtClean="0"/>
              <a:t>-</a:t>
            </a:r>
            <a:r>
              <a:rPr lang="es-CO" u="sng" baseline="0" dirty="0" smtClean="0"/>
              <a:t>Plan de Desarrollo Municipal </a:t>
            </a:r>
            <a:r>
              <a:rPr lang="es-CO" baseline="0" dirty="0" smtClean="0"/>
              <a:t>= De conformidad con el Decreto 2981 los programas y proyectos adoptados en el PGIRS deberán ser incorporados en los planes de Desarrollo municipal con la respectiva asignación de recursos.</a:t>
            </a:r>
          </a:p>
          <a:p>
            <a:pPr marL="171428" indent="-171428">
              <a:buFontTx/>
              <a:buChar char="-"/>
            </a:pPr>
            <a:r>
              <a:rPr lang="es-CO" u="sng" baseline="0" dirty="0" smtClean="0"/>
              <a:t>POT </a:t>
            </a:r>
            <a:r>
              <a:rPr lang="es-CO" baseline="0" dirty="0" smtClean="0"/>
              <a:t>= La formulación e implementación del PGIRS estará en concordancia con el POT, el cual deberá determinar las áreas para ubicación de infraestructura del servicio público de aseo.</a:t>
            </a:r>
          </a:p>
          <a:p>
            <a:pPr marL="171428" indent="-171428">
              <a:buFontTx/>
              <a:buChar char="-"/>
            </a:pPr>
            <a:r>
              <a:rPr lang="es-CO" u="sng" baseline="0" dirty="0" smtClean="0"/>
              <a:t>Programa de Prestación del Servicio Público de Aseo </a:t>
            </a:r>
            <a:r>
              <a:rPr lang="es-CO" baseline="0" dirty="0" smtClean="0"/>
              <a:t>= Las personas prestadoras del servicio público deberán articular los programas de prestación con lo dispuesto en los PGIRS.</a:t>
            </a:r>
          </a:p>
          <a:p>
            <a:pPr marL="171428" indent="-171428">
              <a:buFontTx/>
              <a:buChar char="-"/>
            </a:pPr>
            <a:r>
              <a:rPr lang="es-CO" u="sng" baseline="0" dirty="0" smtClean="0"/>
              <a:t>Esquemas Asociativos Territoriales </a:t>
            </a:r>
            <a:r>
              <a:rPr lang="es-CO" baseline="0" dirty="0" smtClean="0"/>
              <a:t>= En pro de la articulación regional en todos o algunos de los componentes del PGIRS las administraciones municipales podrán utilizar los esquemas asociativos territoriales de que trata la Ley 1454 de 2011: </a:t>
            </a:r>
            <a:r>
              <a:rPr lang="es-ES" dirty="0"/>
              <a:t> i) las regiones administrativas y de planificación, ii) las regiones de planeación y gestión, iii) las asociaciones de departamentos, iv) las áreas metropolitanas, v) las asociaciones de distritos especiales, vi) las provincias administrativas y de planificación, y vii) las asociaciones de municipios.</a:t>
            </a:r>
          </a:p>
          <a:p>
            <a:pPr marL="171428" indent="-171428">
              <a:buFontTx/>
              <a:buChar char="-"/>
            </a:pPr>
            <a:r>
              <a:rPr lang="es-ES" u="sng" dirty="0"/>
              <a:t>Aprovechamiento</a:t>
            </a:r>
            <a:r>
              <a:rPr lang="es-ES" dirty="0"/>
              <a:t>: Los municipios deberán coordinar acciones entre los diferentes actores involucrados en el aprovechamiento de residuos sólidos (servicio público + </a:t>
            </a:r>
            <a:r>
              <a:rPr lang="es-ES" dirty="0" err="1"/>
              <a:t>comerciaización</a:t>
            </a:r>
            <a:r>
              <a:rPr lang="es-ES" dirty="0"/>
              <a:t> e incorporación del material en la industria).</a:t>
            </a:r>
            <a:endParaRPr lang="es-CO" baseline="0" dirty="0" smtClean="0"/>
          </a:p>
          <a:p>
            <a:endParaRPr lang="es-CO" dirty="0"/>
          </a:p>
        </p:txBody>
      </p:sp>
      <p:sp>
        <p:nvSpPr>
          <p:cNvPr id="4" name="3 Marcador de número de diapositiva"/>
          <p:cNvSpPr>
            <a:spLocks noGrp="1"/>
          </p:cNvSpPr>
          <p:nvPr>
            <p:ph type="sldNum" sz="quarter" idx="10"/>
          </p:nvPr>
        </p:nvSpPr>
        <p:spPr/>
        <p:txBody>
          <a:bodyPr/>
          <a:lstStyle/>
          <a:p>
            <a:fld id="{F9947AE2-B59D-47D6-B646-6896A458C1CE}" type="slidenum">
              <a:rPr lang="es-ES" smtClean="0"/>
              <a:pPr/>
              <a:t>24</a:t>
            </a:fld>
            <a:endParaRPr lang="es-ES" dirty="0"/>
          </a:p>
        </p:txBody>
      </p:sp>
    </p:spTree>
    <p:extLst>
      <p:ext uri="{BB962C8B-B14F-4D97-AF65-F5344CB8AC3E}">
        <p14:creationId xmlns:p14="http://schemas.microsoft.com/office/powerpoint/2010/main" val="152795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sz="1200" kern="1200" dirty="0" smtClean="0">
                <a:solidFill>
                  <a:schemeClr val="tx1"/>
                </a:solidFill>
                <a:latin typeface="+mn-lt"/>
                <a:ea typeface="+mn-ea"/>
                <a:cs typeface="+mn-cs"/>
              </a:rPr>
              <a:t>Muchas Gracias! </a:t>
            </a:r>
            <a:endParaRPr lang="es-ES" dirty="0"/>
          </a:p>
        </p:txBody>
      </p:sp>
      <p:sp>
        <p:nvSpPr>
          <p:cNvPr id="4" name="3 Marcador de número de diapositiva"/>
          <p:cNvSpPr>
            <a:spLocks noGrp="1"/>
          </p:cNvSpPr>
          <p:nvPr>
            <p:ph type="sldNum" sz="quarter" idx="10"/>
          </p:nvPr>
        </p:nvSpPr>
        <p:spPr/>
        <p:txBody>
          <a:bodyPr/>
          <a:lstStyle/>
          <a:p>
            <a:fld id="{F9947AE2-B59D-47D6-B646-6896A458C1CE}" type="slidenum">
              <a:rPr lang="es-ES" smtClean="0"/>
              <a:pPr/>
              <a:t>30</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F8AB61E-ED5D-427C-8CC7-7D277B6C4805}" type="datetimeFigureOut">
              <a:rPr lang="es-ES" smtClean="0"/>
              <a:pPr/>
              <a:t>21/07/2014</a:t>
            </a:fld>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8E8DD0D0-40BF-4F25-83F6-3EBBB2714AD2}" type="slidenum">
              <a:rPr lang="es-ES" smtClean="0"/>
              <a:pPr/>
              <a:t>‹Nº›</a:t>
            </a:fld>
            <a:endParaRPr lang="es-ES" dirty="0"/>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F8AB61E-ED5D-427C-8CC7-7D277B6C4805}" type="datetimeFigureOut">
              <a:rPr lang="es-ES" smtClean="0"/>
              <a:pPr/>
              <a:t>21/07/2014</a:t>
            </a:fld>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8E8DD0D0-40BF-4F25-83F6-3EBBB2714AD2}" type="slidenum">
              <a:rPr lang="es-ES" smtClean="0"/>
              <a:pPr/>
              <a:t>‹Nº›</a:t>
            </a:fld>
            <a:endParaRPr lang="es-ES" dirty="0"/>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F8AB61E-ED5D-427C-8CC7-7D277B6C4805}" type="datetimeFigureOut">
              <a:rPr lang="es-ES" smtClean="0"/>
              <a:pPr/>
              <a:t>21/07/2014</a:t>
            </a:fld>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8E8DD0D0-40BF-4F25-83F6-3EBBB2714AD2}" type="slidenum">
              <a:rPr lang="es-ES" smtClean="0"/>
              <a:pPr/>
              <a:t>‹Nº›</a:t>
            </a:fld>
            <a:endParaRPr lang="es-ES" dirty="0"/>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F8AB61E-ED5D-427C-8CC7-7D277B6C4805}" type="datetimeFigureOut">
              <a:rPr lang="es-ES" smtClean="0"/>
              <a:pPr/>
              <a:t>21/07/2014</a:t>
            </a:fld>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8E8DD0D0-40BF-4F25-83F6-3EBBB2714AD2}" type="slidenum">
              <a:rPr lang="es-ES" smtClean="0"/>
              <a:pPr/>
              <a:t>‹Nº›</a:t>
            </a:fld>
            <a:endParaRPr lang="es-ES" dirty="0"/>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F8AB61E-ED5D-427C-8CC7-7D277B6C4805}" type="datetimeFigureOut">
              <a:rPr lang="es-ES" smtClean="0"/>
              <a:pPr/>
              <a:t>21/07/2014</a:t>
            </a:fld>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8E8DD0D0-40BF-4F25-83F6-3EBBB2714AD2}" type="slidenum">
              <a:rPr lang="es-ES" smtClean="0"/>
              <a:pPr/>
              <a:t>‹Nº›</a:t>
            </a:fld>
            <a:endParaRPr lang="es-ES" dirty="0"/>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F8AB61E-ED5D-427C-8CC7-7D277B6C4805}" type="datetimeFigureOut">
              <a:rPr lang="es-ES" smtClean="0"/>
              <a:pPr/>
              <a:t>21/07/2014</a:t>
            </a:fld>
            <a:endParaRPr lang="es-ES"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8E8DD0D0-40BF-4F25-83F6-3EBBB2714AD2}" type="slidenum">
              <a:rPr lang="es-ES" smtClean="0"/>
              <a:pPr/>
              <a:t>‹Nº›</a:t>
            </a:fld>
            <a:endParaRPr lang="es-ES"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F8AB61E-ED5D-427C-8CC7-7D277B6C4805}" type="datetimeFigureOut">
              <a:rPr lang="es-ES" smtClean="0"/>
              <a:pPr/>
              <a:t>21/07/2014</a:t>
            </a:fld>
            <a:endParaRPr lang="es-ES" dirty="0"/>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8E8DD0D0-40BF-4F25-83F6-3EBBB2714AD2}" type="slidenum">
              <a:rPr lang="es-ES" smtClean="0"/>
              <a:pPr/>
              <a:t>‹Nº›</a:t>
            </a:fld>
            <a:endParaRPr lang="es-ES"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4F8AB61E-ED5D-427C-8CC7-7D277B6C4805}" type="datetimeFigureOut">
              <a:rPr lang="es-ES" smtClean="0"/>
              <a:pPr/>
              <a:t>21/07/2014</a:t>
            </a:fld>
            <a:endParaRPr lang="es-ES" dirty="0"/>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8E8DD0D0-40BF-4F25-83F6-3EBBB2714AD2}" type="slidenum">
              <a:rPr lang="es-ES" smtClean="0"/>
              <a:pPr/>
              <a:t>‹Nº›</a:t>
            </a:fld>
            <a:endParaRPr lang="es-ES" dirty="0"/>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F8AB61E-ED5D-427C-8CC7-7D277B6C4805}" type="datetimeFigureOut">
              <a:rPr lang="es-ES" smtClean="0"/>
              <a:pPr/>
              <a:t>21/07/2014</a:t>
            </a:fld>
            <a:endParaRPr lang="es-ES"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8E8DD0D0-40BF-4F25-83F6-3EBBB2714AD2}" type="slidenum">
              <a:rPr lang="es-ES" smtClean="0"/>
              <a:pPr/>
              <a:t>‹Nº›</a:t>
            </a:fld>
            <a:endParaRPr lang="es-ES" dirty="0"/>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F8AB61E-ED5D-427C-8CC7-7D277B6C4805}" type="datetimeFigureOut">
              <a:rPr lang="es-ES" smtClean="0"/>
              <a:pPr/>
              <a:t>21/07/2014</a:t>
            </a:fld>
            <a:endParaRPr lang="es-ES"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8E8DD0D0-40BF-4F25-83F6-3EBBB2714AD2}" type="slidenum">
              <a:rPr lang="es-ES" smtClean="0"/>
              <a:pPr/>
              <a:t>‹Nº›</a:t>
            </a:fld>
            <a:endParaRPr lang="es-ES"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10 Imagen"/>
          <p:cNvPicPr>
            <a:picLocks noChangeAspect="1"/>
          </p:cNvPicPr>
          <p:nvPr/>
        </p:nvPicPr>
        <p:blipFill rotWithShape="1">
          <a:blip r:embed="rId13" cstate="print">
            <a:extLst>
              <a:ext uri="{28A0092B-C50C-407E-A947-70E740481C1C}">
                <a14:useLocalDpi xmlns:a14="http://schemas.microsoft.com/office/drawing/2010/main" val="0"/>
              </a:ext>
            </a:extLst>
          </a:blip>
          <a:srcRect l="12364" t="37520" r="11999" b="37674"/>
          <a:stretch/>
        </p:blipFill>
        <p:spPr>
          <a:xfrm>
            <a:off x="2211765" y="235073"/>
            <a:ext cx="1157288" cy="295417"/>
          </a:xfrm>
          <a:prstGeom prst="rect">
            <a:avLst/>
          </a:prstGeom>
        </p:spPr>
      </p:pic>
      <p:grpSp>
        <p:nvGrpSpPr>
          <p:cNvPr id="3" name="2 Grupo"/>
          <p:cNvGrpSpPr/>
          <p:nvPr userDrawn="1"/>
        </p:nvGrpSpPr>
        <p:grpSpPr>
          <a:xfrm>
            <a:off x="6434683" y="144279"/>
            <a:ext cx="3249885" cy="476409"/>
            <a:chOff x="3203848" y="116632"/>
            <a:chExt cx="3249885" cy="476409"/>
          </a:xfrm>
        </p:grpSpPr>
        <p:sp>
          <p:nvSpPr>
            <p:cNvPr id="13" name="Text Box 39"/>
            <p:cNvSpPr txBox="1">
              <a:spLocks noChangeArrowheads="1"/>
            </p:cNvSpPr>
            <p:nvPr userDrawn="1"/>
          </p:nvSpPr>
          <p:spPr bwMode="auto">
            <a:xfrm>
              <a:off x="3203848" y="116632"/>
              <a:ext cx="2232248" cy="2769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s-CO" sz="1200" b="1" dirty="0" smtClean="0">
                  <a:solidFill>
                    <a:srgbClr val="961D4E"/>
                  </a:solidFill>
                  <a:effectLst>
                    <a:outerShdw blurRad="38100" dist="38100" dir="2700000" algn="tl">
                      <a:srgbClr val="000000">
                        <a:alpha val="43137"/>
                      </a:srgbClr>
                    </a:outerShdw>
                  </a:effectLst>
                  <a:latin typeface="Futura Std ExtraBold" pitchFamily="34" charset="0"/>
                </a:rPr>
                <a:t>100MILviviendas</a:t>
              </a:r>
            </a:p>
          </p:txBody>
        </p:sp>
        <p:sp>
          <p:nvSpPr>
            <p:cNvPr id="14" name="Text Box 39"/>
            <p:cNvSpPr txBox="1">
              <a:spLocks noChangeArrowheads="1"/>
            </p:cNvSpPr>
            <p:nvPr userDrawn="1"/>
          </p:nvSpPr>
          <p:spPr bwMode="auto">
            <a:xfrm>
              <a:off x="3213373" y="316042"/>
              <a:ext cx="3240360" cy="2769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s-CO" sz="1200" b="1" dirty="0" smtClean="0">
                  <a:solidFill>
                    <a:srgbClr val="961D4E"/>
                  </a:solidFill>
                  <a:effectLst>
                    <a:outerShdw blurRad="38100" dist="38100" dir="2700000" algn="tl">
                      <a:srgbClr val="000000">
                        <a:alpha val="43137"/>
                      </a:srgbClr>
                    </a:outerShdw>
                  </a:effectLst>
                  <a:latin typeface="Futura Std Medium" pitchFamily="34" charset="0"/>
                </a:rPr>
                <a:t>Haciendo casas, cambiamos vidas</a:t>
              </a:r>
              <a:endParaRPr lang="es-ES" sz="1200" dirty="0">
                <a:solidFill>
                  <a:srgbClr val="961D4E"/>
                </a:solidFill>
                <a:effectLst>
                  <a:outerShdw blurRad="38100" dist="38100" dir="2700000" algn="tl">
                    <a:srgbClr val="000000">
                      <a:alpha val="43137"/>
                    </a:srgbClr>
                  </a:outerShdw>
                </a:effectLst>
                <a:latin typeface="Futura Std Medium" pitchFamily="34" charset="0"/>
              </a:endParaRPr>
            </a:p>
          </p:txBody>
        </p:sp>
      </p:grpSp>
      <p:pic>
        <p:nvPicPr>
          <p:cNvPr id="10" name="9 Imagen"/>
          <p:cNvPicPr>
            <a:picLocks noChangeAspect="1"/>
          </p:cNvPicPr>
          <p:nvPr userDrawn="1"/>
        </p:nvPicPr>
        <p:blipFill rotWithShape="1">
          <a:blip r:embed="rId14">
            <a:duotone>
              <a:prstClr val="black"/>
              <a:srgbClr val="961D4E">
                <a:tint val="45000"/>
                <a:satMod val="400000"/>
              </a:srgbClr>
            </a:duotone>
            <a:extLst>
              <a:ext uri="{28A0092B-C50C-407E-A947-70E740481C1C}">
                <a14:useLocalDpi xmlns:a14="http://schemas.microsoft.com/office/drawing/2010/main" val="0"/>
              </a:ext>
            </a:extLst>
          </a:blip>
          <a:srcRect b="91986"/>
          <a:stretch/>
        </p:blipFill>
        <p:spPr>
          <a:xfrm>
            <a:off x="0" y="6309320"/>
            <a:ext cx="9144000" cy="548680"/>
          </a:xfrm>
          <a:prstGeom prst="rect">
            <a:avLst/>
          </a:prstGeom>
        </p:spPr>
      </p:pic>
      <p:pic>
        <p:nvPicPr>
          <p:cNvPr id="16" name="15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4388" y="210883"/>
            <a:ext cx="1335645" cy="34379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http://www.minvivienda.gov.co/" TargetMode="Externa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hyperlink" Target="http://www.minvivienda.gov.co/"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duotone>
              <a:prstClr val="black"/>
              <a:srgbClr val="961D4E">
                <a:tint val="45000"/>
                <a:satMod val="400000"/>
              </a:srgbClr>
            </a:duotone>
            <a:extLst>
              <a:ext uri="{28A0092B-C50C-407E-A947-70E740481C1C}">
                <a14:useLocalDpi xmlns:a14="http://schemas.microsoft.com/office/drawing/2010/main" val="0"/>
              </a:ext>
            </a:extLst>
          </a:blip>
          <a:stretch>
            <a:fillRect/>
          </a:stretch>
        </p:blipFill>
        <p:spPr>
          <a:xfrm>
            <a:off x="0" y="6350"/>
            <a:ext cx="9144000" cy="6845300"/>
          </a:xfrm>
          <a:prstGeom prst="rect">
            <a:avLst/>
          </a:prstGeom>
        </p:spPr>
      </p:pic>
      <p:sp>
        <p:nvSpPr>
          <p:cNvPr id="11" name="Text Box 39"/>
          <p:cNvSpPr txBox="1">
            <a:spLocks noChangeArrowheads="1"/>
          </p:cNvSpPr>
          <p:nvPr/>
        </p:nvSpPr>
        <p:spPr bwMode="auto">
          <a:xfrm>
            <a:off x="2491978" y="4407636"/>
            <a:ext cx="6353944" cy="83099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s-CO" sz="4800" b="1" dirty="0" smtClean="0">
                <a:solidFill>
                  <a:schemeClr val="bg1"/>
                </a:solidFill>
                <a:effectLst>
                  <a:outerShdw blurRad="38100" dist="38100" dir="2700000" algn="tl">
                    <a:srgbClr val="000000">
                      <a:alpha val="43137"/>
                    </a:srgbClr>
                  </a:outerShdw>
                </a:effectLst>
                <a:latin typeface="Futura Std ExtraBold" pitchFamily="34" charset="0"/>
              </a:rPr>
              <a:t>100MILviviendas</a:t>
            </a:r>
          </a:p>
        </p:txBody>
      </p:sp>
      <p:sp>
        <p:nvSpPr>
          <p:cNvPr id="13" name="Text Box 39"/>
          <p:cNvSpPr txBox="1">
            <a:spLocks noChangeArrowheads="1"/>
          </p:cNvSpPr>
          <p:nvPr/>
        </p:nvSpPr>
        <p:spPr bwMode="auto">
          <a:xfrm>
            <a:off x="2599482" y="5235728"/>
            <a:ext cx="6228184" cy="553998"/>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s-CO" sz="3000" b="1" dirty="0" smtClean="0">
                <a:solidFill>
                  <a:schemeClr val="bg1"/>
                </a:solidFill>
                <a:effectLst>
                  <a:outerShdw blurRad="38100" dist="38100" dir="2700000" algn="tl">
                    <a:srgbClr val="000000">
                      <a:alpha val="43137"/>
                    </a:srgbClr>
                  </a:outerShdw>
                </a:effectLst>
                <a:latin typeface="Futura Std Medium" pitchFamily="34" charset="0"/>
              </a:rPr>
              <a:t>Haciendo casas, cambiamos vidas</a:t>
            </a:r>
            <a:endParaRPr lang="es-ES" sz="3000" dirty="0">
              <a:solidFill>
                <a:schemeClr val="bg1"/>
              </a:solidFill>
              <a:effectLst>
                <a:outerShdw blurRad="38100" dist="38100" dir="2700000" algn="tl">
                  <a:srgbClr val="000000">
                    <a:alpha val="43137"/>
                  </a:srgbClr>
                </a:outerShdw>
              </a:effectLst>
              <a:latin typeface="Futura Std Medium" pitchFamily="34" charset="0"/>
            </a:endParaRPr>
          </a:p>
        </p:txBody>
      </p:sp>
      <p:sp>
        <p:nvSpPr>
          <p:cNvPr id="2" name="1 Rectángulo redondeado"/>
          <p:cNvSpPr/>
          <p:nvPr/>
        </p:nvSpPr>
        <p:spPr>
          <a:xfrm>
            <a:off x="0" y="457201"/>
            <a:ext cx="6156176" cy="1201478"/>
          </a:xfrm>
          <a:prstGeom prst="roundRect">
            <a:avLst>
              <a:gd name="adj" fmla="val 1297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2" name="11 Imagen"/>
          <p:cNvPicPr>
            <a:picLocks noChangeAspect="1"/>
          </p:cNvPicPr>
          <p:nvPr/>
        </p:nvPicPr>
        <p:blipFill rotWithShape="1">
          <a:blip r:embed="rId3" cstate="print">
            <a:extLst>
              <a:ext uri="{28A0092B-C50C-407E-A947-70E740481C1C}">
                <a14:useLocalDpi xmlns:a14="http://schemas.microsoft.com/office/drawing/2010/main" val="0"/>
              </a:ext>
            </a:extLst>
          </a:blip>
          <a:srcRect l="12364" t="37520" r="11999" b="37674"/>
          <a:stretch/>
        </p:blipFill>
        <p:spPr>
          <a:xfrm>
            <a:off x="3654621" y="780307"/>
            <a:ext cx="2213523" cy="565039"/>
          </a:xfrm>
          <a:prstGeom prst="rect">
            <a:avLst/>
          </a:prstGeom>
        </p:spPr>
      </p:pic>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205" y="704652"/>
            <a:ext cx="2701675" cy="695415"/>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2 Marcador de contenido"/>
          <p:cNvSpPr>
            <a:spLocks noGrp="1"/>
          </p:cNvSpPr>
          <p:nvPr>
            <p:ph idx="1"/>
          </p:nvPr>
        </p:nvSpPr>
        <p:spPr>
          <a:xfrm>
            <a:off x="395536" y="1628800"/>
            <a:ext cx="8229600" cy="4525963"/>
          </a:xfrm>
        </p:spPr>
        <p:txBody>
          <a:bodyPr/>
          <a:lstStyle/>
          <a:p>
            <a:pPr>
              <a:buFont typeface="Wingdings" panose="05000000000000000000" pitchFamily="2" charset="2"/>
              <a:buChar char="ü"/>
            </a:pPr>
            <a:endParaRPr lang="es-CO" altLang="es-CO" sz="2400" dirty="0" smtClean="0"/>
          </a:p>
          <a:p>
            <a:pPr algn="just">
              <a:buFont typeface="Wingdings" panose="05000000000000000000" pitchFamily="2" charset="2"/>
              <a:buChar char="ü"/>
            </a:pPr>
            <a:r>
              <a:rPr lang="es-CO" altLang="es-CO" sz="2400" dirty="0" smtClean="0"/>
              <a:t>Se incluyen la poda de árboles, corte de césped, lavado de vías y áreas públicas y limpieza de playas. </a:t>
            </a:r>
            <a:r>
              <a:rPr lang="es-CO" altLang="es-CO" sz="2400" i="1" dirty="0" smtClean="0"/>
              <a:t>La CRA definirá la metodología tarifaria para su cobro a los usuarios</a:t>
            </a:r>
            <a:r>
              <a:rPr lang="es-CO" altLang="es-CO" sz="2400" dirty="0" smtClean="0"/>
              <a:t>. </a:t>
            </a:r>
          </a:p>
          <a:p>
            <a:pPr>
              <a:buFont typeface="Wingdings" panose="05000000000000000000" pitchFamily="2" charset="2"/>
              <a:buChar char="ü"/>
            </a:pPr>
            <a:endParaRPr lang="es-CO" altLang="es-CO" sz="2400" dirty="0" smtClean="0"/>
          </a:p>
          <a:p>
            <a:pPr algn="just">
              <a:buFont typeface="Wingdings" panose="05000000000000000000" pitchFamily="2" charset="2"/>
              <a:buChar char="ü"/>
            </a:pPr>
            <a:r>
              <a:rPr lang="es-CO" altLang="es-CO" sz="2400" dirty="0" smtClean="0"/>
              <a:t>El usuario de las actividades de poda de árboles y corte de césped ya no es el municipio. </a:t>
            </a:r>
          </a:p>
          <a:p>
            <a:pPr>
              <a:buFont typeface="Wingdings" panose="05000000000000000000" pitchFamily="2" charset="2"/>
              <a:buChar char="ü"/>
            </a:pPr>
            <a:endParaRPr lang="es-CO" altLang="es-CO" sz="2400" dirty="0" smtClean="0"/>
          </a:p>
          <a:p>
            <a:pPr algn="just">
              <a:buFont typeface="Wingdings" panose="05000000000000000000" pitchFamily="2" charset="2"/>
              <a:buChar char="ü"/>
            </a:pPr>
            <a:r>
              <a:rPr lang="es-CO" altLang="es-CO" sz="2400" dirty="0" smtClean="0"/>
              <a:t>En el caso de los residuos de construcción y demolición, el usuario lo puede contratar con la ESP y el precio se pacta libremente.  </a:t>
            </a:r>
          </a:p>
          <a:p>
            <a:pPr algn="just">
              <a:buFont typeface="Wingdings" panose="05000000000000000000" pitchFamily="2" charset="2"/>
              <a:buChar char="ü"/>
            </a:pPr>
            <a:endParaRPr lang="es-CO" altLang="es-CO" sz="2400" dirty="0" smtClean="0"/>
          </a:p>
        </p:txBody>
      </p:sp>
      <p:cxnSp>
        <p:nvCxnSpPr>
          <p:cNvPr id="4" name="17 Conector recto"/>
          <p:cNvCxnSpPr/>
          <p:nvPr/>
        </p:nvCxnSpPr>
        <p:spPr>
          <a:xfrm>
            <a:off x="323528" y="1772816"/>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1 Título"/>
          <p:cNvSpPr txBox="1">
            <a:spLocks/>
          </p:cNvSpPr>
          <p:nvPr/>
        </p:nvSpPr>
        <p:spPr>
          <a:xfrm>
            <a:off x="755576" y="692696"/>
            <a:ext cx="7772400" cy="50323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solidFill>
                  <a:srgbClr val="000000"/>
                </a:solidFill>
              </a:rPr>
              <a:t>DECRETO 2981 DE 2013</a:t>
            </a:r>
            <a:br>
              <a:rPr lang="es-CO" sz="3200" b="1" dirty="0" smtClean="0">
                <a:solidFill>
                  <a:srgbClr val="000000"/>
                </a:solidFill>
              </a:rPr>
            </a:br>
            <a:r>
              <a:rPr lang="es-CO" sz="3200" i="1" dirty="0" smtClean="0">
                <a:solidFill>
                  <a:srgbClr val="000000"/>
                </a:solidFill>
              </a:rPr>
              <a:t>Actividades del Servicio Público de Aseo </a:t>
            </a:r>
            <a:br>
              <a:rPr lang="es-CO" sz="3200" i="1" dirty="0" smtClean="0">
                <a:solidFill>
                  <a:srgbClr val="000000"/>
                </a:solidFill>
              </a:rPr>
            </a:br>
            <a:endParaRPr lang="es-CO" sz="3200" b="1" dirty="0">
              <a:solidFill>
                <a:srgbClr val="000000"/>
              </a:solidFill>
            </a:endParaRPr>
          </a:p>
        </p:txBody>
      </p:sp>
    </p:spTree>
    <p:extLst>
      <p:ext uri="{BB962C8B-B14F-4D97-AF65-F5344CB8AC3E}">
        <p14:creationId xmlns:p14="http://schemas.microsoft.com/office/powerpoint/2010/main" val="4162318783"/>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89310" y="2492896"/>
            <a:ext cx="7772400" cy="1079500"/>
          </a:xfrm>
        </p:spPr>
        <p:txBody>
          <a:bodyPr/>
          <a:lstStyle/>
          <a:p>
            <a:pPr algn="just">
              <a:buFont typeface="Wingdings" panose="05000000000000000000" pitchFamily="2" charset="2"/>
              <a:buChar char="ü"/>
              <a:defRPr/>
            </a:pPr>
            <a:r>
              <a:rPr lang="es-CO" sz="2800" dirty="0" smtClean="0"/>
              <a:t>La persona prestadora deberá elaborar y mantener actualizado un programa de gestión del riesgo. </a:t>
            </a:r>
            <a:endParaRPr lang="es-CO" sz="2800" dirty="0" smtClean="0"/>
          </a:p>
          <a:p>
            <a:pPr algn="just">
              <a:buFont typeface="Wingdings" panose="05000000000000000000" pitchFamily="2" charset="2"/>
              <a:buChar char="ü"/>
              <a:defRPr/>
            </a:pPr>
            <a:endParaRPr lang="es-CO" sz="2800" dirty="0"/>
          </a:p>
          <a:p>
            <a:pPr algn="just">
              <a:buFont typeface="Wingdings" panose="05000000000000000000" pitchFamily="2" charset="2"/>
              <a:buChar char="ü"/>
              <a:defRPr/>
            </a:pPr>
            <a:r>
              <a:rPr lang="es-CO" sz="2800" dirty="0" smtClean="0"/>
              <a:t>El </a:t>
            </a:r>
            <a:r>
              <a:rPr lang="es-CO" sz="2800" dirty="0" smtClean="0"/>
              <a:t>MVCT debe expedir los lineamientos generales. </a:t>
            </a:r>
          </a:p>
          <a:p>
            <a:pPr marL="0" indent="0" algn="just">
              <a:buFontTx/>
              <a:buNone/>
              <a:defRPr/>
            </a:pPr>
            <a:endParaRPr lang="es-CO" dirty="0" smtClean="0"/>
          </a:p>
          <a:p>
            <a:pPr marL="0" indent="0" algn="just">
              <a:buFontTx/>
              <a:buNone/>
              <a:defRPr/>
            </a:pPr>
            <a:endParaRPr lang="es-CO" dirty="0"/>
          </a:p>
          <a:p>
            <a:pPr marL="0" indent="0" algn="just">
              <a:buFontTx/>
              <a:buNone/>
              <a:defRPr/>
            </a:pPr>
            <a:endParaRPr lang="es-CO" dirty="0" smtClean="0"/>
          </a:p>
          <a:p>
            <a:pPr marL="0" indent="0" algn="just">
              <a:buFontTx/>
              <a:buNone/>
              <a:defRPr/>
            </a:pPr>
            <a:endParaRPr lang="es-CO" dirty="0" smtClean="0"/>
          </a:p>
          <a:p>
            <a:pPr marL="0" indent="0" algn="just">
              <a:buFontTx/>
              <a:buNone/>
              <a:defRPr/>
            </a:pPr>
            <a:endParaRPr lang="es-CO" dirty="0" smtClean="0"/>
          </a:p>
          <a:p>
            <a:pPr marL="0" indent="0" algn="just">
              <a:buFontTx/>
              <a:buNone/>
              <a:defRPr/>
            </a:pPr>
            <a:r>
              <a:rPr lang="es-CO" dirty="0" smtClean="0"/>
              <a:t> </a:t>
            </a:r>
          </a:p>
          <a:p>
            <a:pPr marL="0" indent="0" algn="just">
              <a:buFontTx/>
              <a:buNone/>
              <a:defRPr/>
            </a:pPr>
            <a:endParaRPr lang="es-CO" dirty="0"/>
          </a:p>
          <a:p>
            <a:pPr>
              <a:defRPr/>
            </a:pPr>
            <a:endParaRPr lang="es-CO" dirty="0"/>
          </a:p>
        </p:txBody>
      </p:sp>
      <p:sp>
        <p:nvSpPr>
          <p:cNvPr id="4" name="1 Título"/>
          <p:cNvSpPr txBox="1">
            <a:spLocks/>
          </p:cNvSpPr>
          <p:nvPr/>
        </p:nvSpPr>
        <p:spPr>
          <a:xfrm>
            <a:off x="0" y="701824"/>
            <a:ext cx="895102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t>Decreto 2981 de 2013</a:t>
            </a:r>
            <a:r>
              <a:rPr lang="es-CO" sz="3000" b="1" dirty="0" smtClean="0"/>
              <a:t/>
            </a:r>
            <a:br>
              <a:rPr lang="es-CO" sz="3000" b="1" dirty="0" smtClean="0"/>
            </a:br>
            <a:r>
              <a:rPr lang="es-CO" sz="3000" i="1" dirty="0" smtClean="0"/>
              <a:t>Programa de Gestión del Riesgo</a:t>
            </a:r>
            <a:r>
              <a:rPr lang="es-CO" sz="3000" b="1" dirty="0" smtClean="0"/>
              <a:t/>
            </a:r>
            <a:br>
              <a:rPr lang="es-CO" sz="3000" b="1" dirty="0" smtClean="0"/>
            </a:br>
            <a:endParaRPr lang="es-CO" sz="2600" dirty="0"/>
          </a:p>
        </p:txBody>
      </p:sp>
      <p:cxnSp>
        <p:nvCxnSpPr>
          <p:cNvPr id="5" name="17 Conector recto"/>
          <p:cNvCxnSpPr/>
          <p:nvPr/>
        </p:nvCxnSpPr>
        <p:spPr>
          <a:xfrm>
            <a:off x="323528" y="1772816"/>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267421"/>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Marcador de contenido"/>
          <p:cNvSpPr>
            <a:spLocks noGrp="1"/>
          </p:cNvSpPr>
          <p:nvPr>
            <p:ph idx="1"/>
          </p:nvPr>
        </p:nvSpPr>
        <p:spPr>
          <a:xfrm>
            <a:off x="611560" y="2276872"/>
            <a:ext cx="7772400" cy="3167062"/>
          </a:xfrm>
        </p:spPr>
        <p:txBody>
          <a:bodyPr/>
          <a:lstStyle/>
          <a:p>
            <a:pPr algn="just">
              <a:buFont typeface="Wingdings" panose="05000000000000000000" pitchFamily="2" charset="2"/>
              <a:buChar char="ü"/>
            </a:pPr>
            <a:r>
              <a:rPr lang="es-ES" altLang="es-CO" sz="2000" dirty="0" smtClean="0"/>
              <a:t>Características de los vehículos de recolección y transporte de residuos sólidos.</a:t>
            </a:r>
          </a:p>
          <a:p>
            <a:pPr algn="just">
              <a:buFont typeface="Wingdings" panose="05000000000000000000" pitchFamily="2" charset="2"/>
              <a:buChar char="ü"/>
            </a:pPr>
            <a:r>
              <a:rPr lang="es-ES" altLang="es-CO" sz="2000" dirty="0" smtClean="0"/>
              <a:t>Trasbordo en la actividad de recolección.</a:t>
            </a:r>
          </a:p>
          <a:p>
            <a:pPr algn="just">
              <a:buFont typeface="Wingdings" panose="05000000000000000000" pitchFamily="2" charset="2"/>
              <a:buChar char="ü"/>
            </a:pPr>
            <a:r>
              <a:rPr lang="es-ES" altLang="es-CO" sz="2000" dirty="0" smtClean="0"/>
              <a:t>Censo de puntos críticos.</a:t>
            </a:r>
          </a:p>
          <a:p>
            <a:pPr algn="just">
              <a:buFont typeface="Wingdings" panose="05000000000000000000" pitchFamily="2" charset="2"/>
              <a:buChar char="ü"/>
            </a:pPr>
            <a:r>
              <a:rPr lang="es-ES" altLang="es-CO" sz="2000" dirty="0" smtClean="0"/>
              <a:t>Almacenamiento y recolección de residuos generados en eventos y espectáculos masivos.</a:t>
            </a:r>
          </a:p>
          <a:p>
            <a:pPr algn="just">
              <a:buFont typeface="Wingdings" panose="05000000000000000000" pitchFamily="2" charset="2"/>
              <a:buChar char="ü"/>
            </a:pPr>
            <a:r>
              <a:rPr lang="es-ES" altLang="es-CO" sz="2000" dirty="0" smtClean="0"/>
              <a:t>Almacenamiento y recolección de residuos generados en puntos de ventas en áreas públicas.</a:t>
            </a:r>
          </a:p>
          <a:p>
            <a:pPr algn="just">
              <a:buFont typeface="Wingdings" panose="05000000000000000000" pitchFamily="2" charset="2"/>
              <a:buChar char="ü"/>
            </a:pPr>
            <a:r>
              <a:rPr lang="es-ES" altLang="es-CO" sz="2000" dirty="0" smtClean="0"/>
              <a:t>Características de las bases de operación.</a:t>
            </a:r>
            <a:endParaRPr lang="es-CO" altLang="es-CO" sz="2000" dirty="0" smtClean="0"/>
          </a:p>
        </p:txBody>
      </p:sp>
      <p:cxnSp>
        <p:nvCxnSpPr>
          <p:cNvPr id="4" name="17 Conector recto"/>
          <p:cNvCxnSpPr/>
          <p:nvPr/>
        </p:nvCxnSpPr>
        <p:spPr>
          <a:xfrm>
            <a:off x="323528" y="1772816"/>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1 Título"/>
          <p:cNvSpPr txBox="1">
            <a:spLocks/>
          </p:cNvSpPr>
          <p:nvPr/>
        </p:nvSpPr>
        <p:spPr>
          <a:xfrm>
            <a:off x="755576" y="692696"/>
            <a:ext cx="7772400" cy="50323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solidFill>
                  <a:srgbClr val="000000"/>
                </a:solidFill>
              </a:rPr>
              <a:t>DECRETO 2981 DE 2013</a:t>
            </a:r>
            <a:br>
              <a:rPr lang="es-CO" sz="3200" b="1" dirty="0" smtClean="0">
                <a:solidFill>
                  <a:srgbClr val="000000"/>
                </a:solidFill>
              </a:rPr>
            </a:br>
            <a:r>
              <a:rPr lang="es-CO" sz="3200" i="1" dirty="0" smtClean="0">
                <a:solidFill>
                  <a:srgbClr val="000000"/>
                </a:solidFill>
              </a:rPr>
              <a:t>Actividad de Recolección y Transporte </a:t>
            </a:r>
            <a:br>
              <a:rPr lang="es-CO" sz="3200" i="1" dirty="0" smtClean="0">
                <a:solidFill>
                  <a:srgbClr val="000000"/>
                </a:solidFill>
              </a:rPr>
            </a:br>
            <a:endParaRPr lang="es-CO" sz="3200" b="1" dirty="0">
              <a:solidFill>
                <a:srgbClr val="000000"/>
              </a:solidFill>
            </a:endParaRPr>
          </a:p>
        </p:txBody>
      </p:sp>
    </p:spTree>
    <p:extLst>
      <p:ext uri="{BB962C8B-B14F-4D97-AF65-F5344CB8AC3E}">
        <p14:creationId xmlns:p14="http://schemas.microsoft.com/office/powerpoint/2010/main" val="2801215580"/>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Marcador de contenido"/>
          <p:cNvSpPr>
            <a:spLocks noGrp="1"/>
          </p:cNvSpPr>
          <p:nvPr>
            <p:ph idx="1"/>
          </p:nvPr>
        </p:nvSpPr>
        <p:spPr>
          <a:xfrm>
            <a:off x="482278" y="1988840"/>
            <a:ext cx="8229600" cy="3744913"/>
          </a:xfrm>
        </p:spPr>
        <p:txBody>
          <a:bodyPr/>
          <a:lstStyle/>
          <a:p>
            <a:pPr algn="just">
              <a:buFont typeface="Wingdings" panose="05000000000000000000" pitchFamily="2" charset="2"/>
              <a:buChar char="ü"/>
            </a:pPr>
            <a:r>
              <a:rPr lang="es-ES" altLang="es-CO" sz="2000" dirty="0" smtClean="0"/>
              <a:t>Se establece la responsabilidad de la persona prestadora del servicio público de aseo en el área de prestación </a:t>
            </a:r>
            <a:r>
              <a:rPr lang="es-ES" altLang="es-CO" sz="2000" u="sng" dirty="0" smtClean="0"/>
              <a:t>donde realice las actividades de recolección y transporte.</a:t>
            </a:r>
            <a:endParaRPr lang="es-CO" altLang="es-CO" sz="2000" b="1" u="sng" dirty="0" smtClean="0"/>
          </a:p>
          <a:p>
            <a:pPr algn="just">
              <a:buFont typeface="Wingdings" panose="05000000000000000000" pitchFamily="2" charset="2"/>
              <a:buChar char="ü"/>
            </a:pPr>
            <a:r>
              <a:rPr lang="es-ES" altLang="es-CO" sz="2000" dirty="0" smtClean="0"/>
              <a:t>Las personas prestadoras deberán suscribir </a:t>
            </a:r>
            <a:r>
              <a:rPr lang="es-ES" altLang="es-CO" sz="2000" b="1" u="sng" dirty="0" smtClean="0"/>
              <a:t>acuerdos de barrido y limpieza</a:t>
            </a:r>
            <a:r>
              <a:rPr lang="es-ES" altLang="es-CO" sz="2000" dirty="0" smtClean="0"/>
              <a:t> en los que se determinen las vías y áreas públicas que cada persona prestadora vaya a atender en el respectivo municipio.</a:t>
            </a:r>
          </a:p>
          <a:p>
            <a:pPr algn="just">
              <a:buFont typeface="Wingdings" panose="05000000000000000000" pitchFamily="2" charset="2"/>
              <a:buChar char="ü"/>
            </a:pPr>
            <a:r>
              <a:rPr lang="es-ES" altLang="es-CO" sz="2000" dirty="0" smtClean="0"/>
              <a:t>Frecuencias mínimas de barrido y limpieza de vías y áreas públicas.</a:t>
            </a:r>
          </a:p>
          <a:p>
            <a:pPr algn="just">
              <a:buFont typeface="Wingdings" panose="05000000000000000000" pitchFamily="2" charset="2"/>
              <a:buChar char="ü"/>
            </a:pPr>
            <a:r>
              <a:rPr lang="es-ES" altLang="es-CO" sz="2000" dirty="0" smtClean="0"/>
              <a:t>Instalación de cestas de almacenamiento de residuos sólidos en las vías y áreas públicas y sus características.</a:t>
            </a:r>
          </a:p>
          <a:p>
            <a:pPr algn="just">
              <a:buFont typeface="Wingdings" panose="05000000000000000000" pitchFamily="2" charset="2"/>
              <a:buChar char="ü"/>
            </a:pPr>
            <a:r>
              <a:rPr lang="es-ES" altLang="es-CO" sz="2000" dirty="0" smtClean="0"/>
              <a:t>Responsabilidad de los anunciantes en materia de limpieza.</a:t>
            </a:r>
          </a:p>
          <a:p>
            <a:pPr algn="just">
              <a:buFont typeface="Wingdings" panose="05000000000000000000" pitchFamily="2" charset="2"/>
              <a:buChar char="ü"/>
            </a:pPr>
            <a:r>
              <a:rPr lang="es-ES" altLang="es-CO" sz="2000" dirty="0" smtClean="0"/>
              <a:t>Limpieza de playas.</a:t>
            </a:r>
            <a:endParaRPr lang="es-CO" altLang="es-CO" sz="2000" b="1" dirty="0" smtClean="0"/>
          </a:p>
        </p:txBody>
      </p:sp>
      <p:sp>
        <p:nvSpPr>
          <p:cNvPr id="4" name="1 Título"/>
          <p:cNvSpPr txBox="1">
            <a:spLocks/>
          </p:cNvSpPr>
          <p:nvPr/>
        </p:nvSpPr>
        <p:spPr>
          <a:xfrm>
            <a:off x="755576" y="692696"/>
            <a:ext cx="7772400" cy="50323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solidFill>
                  <a:srgbClr val="000000"/>
                </a:solidFill>
              </a:rPr>
              <a:t>DECRETO 2981 DE 2013</a:t>
            </a:r>
            <a:br>
              <a:rPr lang="es-CO" sz="3200" b="1" dirty="0" smtClean="0">
                <a:solidFill>
                  <a:srgbClr val="000000"/>
                </a:solidFill>
              </a:rPr>
            </a:br>
            <a:r>
              <a:rPr lang="es-CO" sz="3200" i="1" dirty="0" smtClean="0">
                <a:solidFill>
                  <a:srgbClr val="000000"/>
                </a:solidFill>
              </a:rPr>
              <a:t>Barrido y Limpieza de Vías y Áreas Públicas</a:t>
            </a:r>
            <a:br>
              <a:rPr lang="es-CO" sz="3200" i="1" dirty="0" smtClean="0">
                <a:solidFill>
                  <a:srgbClr val="000000"/>
                </a:solidFill>
              </a:rPr>
            </a:br>
            <a:endParaRPr lang="es-CO" sz="3200" b="1" dirty="0">
              <a:solidFill>
                <a:srgbClr val="000000"/>
              </a:solidFill>
            </a:endParaRPr>
          </a:p>
        </p:txBody>
      </p:sp>
      <p:cxnSp>
        <p:nvCxnSpPr>
          <p:cNvPr id="5" name="17 Conector recto"/>
          <p:cNvCxnSpPr/>
          <p:nvPr/>
        </p:nvCxnSpPr>
        <p:spPr>
          <a:xfrm>
            <a:off x="323528" y="1772816"/>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760629"/>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Marcador de contenido"/>
          <p:cNvSpPr>
            <a:spLocks noGrp="1"/>
          </p:cNvSpPr>
          <p:nvPr>
            <p:ph idx="1"/>
          </p:nvPr>
        </p:nvSpPr>
        <p:spPr>
          <a:xfrm>
            <a:off x="539552" y="2206997"/>
            <a:ext cx="7772400" cy="1870075"/>
          </a:xfrm>
        </p:spPr>
        <p:txBody>
          <a:bodyPr/>
          <a:lstStyle/>
          <a:p>
            <a:pPr algn="just">
              <a:buFont typeface="Wingdings" panose="05000000000000000000" pitchFamily="2" charset="2"/>
              <a:buChar char="ü"/>
            </a:pPr>
            <a:r>
              <a:rPr lang="es-ES" altLang="es-CO" sz="2600" smtClean="0"/>
              <a:t>Responsabilidad en el lavado de áreas públicas. Son responsabilidad de los prestadores del servicio público de aseo en el área de prestación </a:t>
            </a:r>
            <a:r>
              <a:rPr lang="es-ES" altLang="es-CO" sz="2600" u="sng" smtClean="0"/>
              <a:t>donde realicen las actividades de recolección y transporte</a:t>
            </a:r>
            <a:r>
              <a:rPr lang="es-ES" altLang="es-CO" sz="2600" smtClean="0"/>
              <a:t>.</a:t>
            </a:r>
          </a:p>
          <a:p>
            <a:pPr algn="just">
              <a:buFont typeface="Wingdings" panose="05000000000000000000" pitchFamily="2" charset="2"/>
              <a:buChar char="ü"/>
            </a:pPr>
            <a:r>
              <a:rPr lang="es-ES" altLang="es-CO" sz="2600" smtClean="0"/>
              <a:t>Acuerdos de lavado de áreas públicas.</a:t>
            </a:r>
          </a:p>
          <a:p>
            <a:pPr algn="just">
              <a:buFont typeface="Wingdings" panose="05000000000000000000" pitchFamily="2" charset="2"/>
              <a:buChar char="ü"/>
            </a:pPr>
            <a:r>
              <a:rPr lang="es-ES" altLang="es-CO" sz="2600" smtClean="0"/>
              <a:t>Alcance del lavado de áreas públicas. </a:t>
            </a:r>
            <a:endParaRPr lang="es-CO" altLang="es-CO" sz="2600" smtClean="0"/>
          </a:p>
        </p:txBody>
      </p:sp>
      <p:sp>
        <p:nvSpPr>
          <p:cNvPr id="4" name="1 Título"/>
          <p:cNvSpPr txBox="1">
            <a:spLocks/>
          </p:cNvSpPr>
          <p:nvPr/>
        </p:nvSpPr>
        <p:spPr>
          <a:xfrm>
            <a:off x="755576" y="692696"/>
            <a:ext cx="7772400" cy="50323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solidFill>
                  <a:srgbClr val="000000"/>
                </a:solidFill>
              </a:rPr>
              <a:t>DECRETO 2981 DE 2013</a:t>
            </a:r>
            <a:br>
              <a:rPr lang="es-CO" sz="3200" b="1" dirty="0" smtClean="0">
                <a:solidFill>
                  <a:srgbClr val="000000"/>
                </a:solidFill>
              </a:rPr>
            </a:br>
            <a:r>
              <a:rPr lang="es-CO" sz="3200" i="1" dirty="0" smtClean="0">
                <a:solidFill>
                  <a:srgbClr val="000000"/>
                </a:solidFill>
              </a:rPr>
              <a:t>Lavado de Vías y Áreas Públicas</a:t>
            </a:r>
            <a:br>
              <a:rPr lang="es-CO" sz="3200" i="1" dirty="0" smtClean="0">
                <a:solidFill>
                  <a:srgbClr val="000000"/>
                </a:solidFill>
              </a:rPr>
            </a:br>
            <a:endParaRPr lang="es-CO" sz="3200" b="1" dirty="0">
              <a:solidFill>
                <a:srgbClr val="000000"/>
              </a:solidFill>
            </a:endParaRPr>
          </a:p>
        </p:txBody>
      </p:sp>
      <p:cxnSp>
        <p:nvCxnSpPr>
          <p:cNvPr id="5" name="17 Conector recto"/>
          <p:cNvCxnSpPr/>
          <p:nvPr/>
        </p:nvCxnSpPr>
        <p:spPr>
          <a:xfrm>
            <a:off x="323528" y="1772816"/>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276736"/>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2 Marcador de contenido"/>
          <p:cNvSpPr>
            <a:spLocks noGrp="1"/>
          </p:cNvSpPr>
          <p:nvPr>
            <p:ph idx="1"/>
          </p:nvPr>
        </p:nvSpPr>
        <p:spPr>
          <a:xfrm>
            <a:off x="710878" y="2132856"/>
            <a:ext cx="7772400" cy="2160588"/>
          </a:xfrm>
        </p:spPr>
        <p:txBody>
          <a:bodyPr/>
          <a:lstStyle/>
          <a:p>
            <a:pPr>
              <a:buFont typeface="Wingdings" panose="05000000000000000000" pitchFamily="2" charset="2"/>
              <a:buChar char="ü"/>
            </a:pPr>
            <a:r>
              <a:rPr lang="es-ES" altLang="es-CO" sz="2400" dirty="0" smtClean="0"/>
              <a:t>Actividad de corte de césped.</a:t>
            </a:r>
          </a:p>
          <a:p>
            <a:pPr>
              <a:buFont typeface="Wingdings" panose="05000000000000000000" pitchFamily="2" charset="2"/>
              <a:buChar char="ü"/>
            </a:pPr>
            <a:r>
              <a:rPr lang="es-ES" altLang="es-CO" sz="2400" dirty="0" smtClean="0"/>
              <a:t>Frecuencias y horarios para la actividad de corte de césped. </a:t>
            </a:r>
          </a:p>
          <a:p>
            <a:pPr>
              <a:buFont typeface="Wingdings" panose="05000000000000000000" pitchFamily="2" charset="2"/>
              <a:buChar char="ü"/>
            </a:pPr>
            <a:r>
              <a:rPr lang="es-ES" altLang="es-CO" sz="2400" dirty="0" smtClean="0"/>
              <a:t>Normas de seguridad para la actividad de corte de césped.</a:t>
            </a:r>
          </a:p>
          <a:p>
            <a:pPr>
              <a:buFont typeface="Wingdings" panose="05000000000000000000" pitchFamily="2" charset="2"/>
              <a:buChar char="ü"/>
            </a:pPr>
            <a:r>
              <a:rPr lang="es-ES" altLang="es-CO" sz="2400" dirty="0" smtClean="0"/>
              <a:t>Actividad de poda de árboles.</a:t>
            </a:r>
          </a:p>
          <a:p>
            <a:pPr>
              <a:buFont typeface="Wingdings" panose="05000000000000000000" pitchFamily="2" charset="2"/>
              <a:buChar char="ü"/>
            </a:pPr>
            <a:r>
              <a:rPr lang="es-ES" altLang="es-CO" sz="2400" dirty="0" smtClean="0"/>
              <a:t>Normas de seguridad para la actividad de poda de árboles. </a:t>
            </a:r>
          </a:p>
          <a:p>
            <a:pPr>
              <a:buFont typeface="Wingdings" panose="05000000000000000000" pitchFamily="2" charset="2"/>
              <a:buChar char="ü"/>
            </a:pPr>
            <a:r>
              <a:rPr lang="es-ES" altLang="es-CO" sz="2400" dirty="0" smtClean="0"/>
              <a:t>Autorizaciones para las actividades de poda de árboles. </a:t>
            </a:r>
            <a:endParaRPr lang="es-CO" altLang="es-CO" sz="2400" dirty="0" smtClean="0"/>
          </a:p>
        </p:txBody>
      </p:sp>
      <p:sp>
        <p:nvSpPr>
          <p:cNvPr id="5" name="1 Título"/>
          <p:cNvSpPr txBox="1">
            <a:spLocks/>
          </p:cNvSpPr>
          <p:nvPr/>
        </p:nvSpPr>
        <p:spPr>
          <a:xfrm>
            <a:off x="755576" y="692696"/>
            <a:ext cx="7772400" cy="50323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solidFill>
                  <a:srgbClr val="000000"/>
                </a:solidFill>
              </a:rPr>
              <a:t>DECRETO 2981 DE 2013</a:t>
            </a:r>
            <a:br>
              <a:rPr lang="es-CO" sz="3200" b="1" dirty="0" smtClean="0">
                <a:solidFill>
                  <a:srgbClr val="000000"/>
                </a:solidFill>
              </a:rPr>
            </a:br>
            <a:r>
              <a:rPr lang="es-CO" sz="3200" i="1" dirty="0" smtClean="0">
                <a:solidFill>
                  <a:srgbClr val="000000"/>
                </a:solidFill>
              </a:rPr>
              <a:t>Corte de Césped y Poda de Árboles</a:t>
            </a:r>
            <a:br>
              <a:rPr lang="es-CO" sz="3200" i="1" dirty="0" smtClean="0">
                <a:solidFill>
                  <a:srgbClr val="000000"/>
                </a:solidFill>
              </a:rPr>
            </a:br>
            <a:endParaRPr lang="es-CO" sz="3200" b="1" dirty="0">
              <a:solidFill>
                <a:srgbClr val="000000"/>
              </a:solidFill>
            </a:endParaRPr>
          </a:p>
        </p:txBody>
      </p:sp>
      <p:cxnSp>
        <p:nvCxnSpPr>
          <p:cNvPr id="6" name="17 Conector recto"/>
          <p:cNvCxnSpPr/>
          <p:nvPr/>
        </p:nvCxnSpPr>
        <p:spPr>
          <a:xfrm>
            <a:off x="323528" y="1772816"/>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460097"/>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2 Marcador de contenido"/>
          <p:cNvSpPr>
            <a:spLocks noGrp="1"/>
          </p:cNvSpPr>
          <p:nvPr>
            <p:ph idx="1"/>
          </p:nvPr>
        </p:nvSpPr>
        <p:spPr>
          <a:xfrm>
            <a:off x="611560" y="2060848"/>
            <a:ext cx="7772400" cy="1800225"/>
          </a:xfrm>
        </p:spPr>
        <p:txBody>
          <a:bodyPr/>
          <a:lstStyle/>
          <a:p>
            <a:pPr algn="just">
              <a:buFont typeface="Wingdings" panose="05000000000000000000" pitchFamily="2" charset="2"/>
              <a:buChar char="ü"/>
            </a:pPr>
            <a:r>
              <a:rPr lang="es-ES" altLang="es-CO" sz="2800" dirty="0" smtClean="0"/>
              <a:t>Utilización de estaciones de transferencia. </a:t>
            </a:r>
          </a:p>
          <a:p>
            <a:pPr algn="just">
              <a:buFont typeface="Wingdings" panose="05000000000000000000" pitchFamily="2" charset="2"/>
              <a:buChar char="ü"/>
            </a:pPr>
            <a:r>
              <a:rPr lang="es-ES" altLang="es-CO" sz="2800" dirty="0" smtClean="0"/>
              <a:t>Obligación de las entidades territoriales para definir las áreas donde es posible su localización y el funcionamiento. </a:t>
            </a:r>
          </a:p>
          <a:p>
            <a:pPr algn="just">
              <a:buFont typeface="Wingdings" panose="05000000000000000000" pitchFamily="2" charset="2"/>
              <a:buChar char="ü"/>
            </a:pPr>
            <a:r>
              <a:rPr lang="es-ES" altLang="es-CO" sz="2800" dirty="0" smtClean="0"/>
              <a:t>Características de los vehículos de transferencia para transporte de residuos sólidos. </a:t>
            </a:r>
            <a:endParaRPr lang="es-CO" altLang="es-CO" sz="2800" dirty="0" smtClean="0"/>
          </a:p>
        </p:txBody>
      </p:sp>
      <p:sp>
        <p:nvSpPr>
          <p:cNvPr id="5" name="1 Título"/>
          <p:cNvSpPr txBox="1">
            <a:spLocks/>
          </p:cNvSpPr>
          <p:nvPr/>
        </p:nvSpPr>
        <p:spPr>
          <a:xfrm>
            <a:off x="755576" y="692696"/>
            <a:ext cx="7772400" cy="50323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solidFill>
                  <a:srgbClr val="000000"/>
                </a:solidFill>
              </a:rPr>
              <a:t>DECRETO 2981 DE 2013</a:t>
            </a:r>
            <a:br>
              <a:rPr lang="es-CO" sz="3200" b="1" dirty="0" smtClean="0">
                <a:solidFill>
                  <a:srgbClr val="000000"/>
                </a:solidFill>
              </a:rPr>
            </a:br>
            <a:r>
              <a:rPr lang="es-CO" sz="3200" i="1" dirty="0" smtClean="0">
                <a:solidFill>
                  <a:srgbClr val="000000"/>
                </a:solidFill>
              </a:rPr>
              <a:t>Transferencia</a:t>
            </a:r>
            <a:br>
              <a:rPr lang="es-CO" sz="3200" i="1" dirty="0" smtClean="0">
                <a:solidFill>
                  <a:srgbClr val="000000"/>
                </a:solidFill>
              </a:rPr>
            </a:br>
            <a:endParaRPr lang="es-CO" sz="3200" b="1" dirty="0">
              <a:solidFill>
                <a:srgbClr val="000000"/>
              </a:solidFill>
            </a:endParaRPr>
          </a:p>
        </p:txBody>
      </p:sp>
      <p:cxnSp>
        <p:nvCxnSpPr>
          <p:cNvPr id="6" name="17 Conector recto"/>
          <p:cNvCxnSpPr/>
          <p:nvPr/>
        </p:nvCxnSpPr>
        <p:spPr>
          <a:xfrm>
            <a:off x="323528" y="1772816"/>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890021"/>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773832"/>
            <a:ext cx="9324528" cy="1143000"/>
          </a:xfrm>
        </p:spPr>
        <p:txBody>
          <a:bodyPr/>
          <a:lstStyle/>
          <a:p>
            <a:r>
              <a:rPr lang="en-US" sz="3200" b="1" dirty="0" err="1" smtClean="0"/>
              <a:t>Aprovechamiento</a:t>
            </a:r>
            <a:r>
              <a:rPr lang="en-US" sz="3200" b="1" dirty="0" smtClean="0"/>
              <a:t> de </a:t>
            </a:r>
            <a:r>
              <a:rPr lang="en-US" sz="3200" b="1" dirty="0" err="1" smtClean="0"/>
              <a:t>Residuos</a:t>
            </a:r>
            <a:r>
              <a:rPr lang="en-US" sz="3200" dirty="0" smtClean="0"/>
              <a:t> </a:t>
            </a:r>
            <a:r>
              <a:rPr lang="en-US" sz="3200" b="1" dirty="0" err="1" smtClean="0"/>
              <a:t>Sólidos</a:t>
            </a:r>
            <a:r>
              <a:rPr lang="en-US" sz="3200" dirty="0" smtClean="0"/>
              <a:t> </a:t>
            </a:r>
            <a:br>
              <a:rPr lang="en-US" sz="3200" dirty="0" smtClean="0"/>
            </a:br>
            <a:r>
              <a:rPr lang="en-US" sz="2800" i="1" dirty="0" err="1" smtClean="0"/>
              <a:t>Más</a:t>
            </a:r>
            <a:r>
              <a:rPr lang="en-US" sz="2800" i="1" dirty="0" smtClean="0"/>
              <a:t> </a:t>
            </a:r>
            <a:r>
              <a:rPr lang="en-US" sz="2800" i="1" dirty="0" err="1" smtClean="0"/>
              <a:t>allá</a:t>
            </a:r>
            <a:r>
              <a:rPr lang="en-US" sz="2800" i="1" dirty="0" smtClean="0"/>
              <a:t> del </a:t>
            </a:r>
            <a:r>
              <a:rPr lang="en-US" sz="2800" i="1" dirty="0" err="1" smtClean="0"/>
              <a:t>Servicio</a:t>
            </a:r>
            <a:r>
              <a:rPr lang="en-US" sz="2800" i="1" dirty="0" smtClean="0"/>
              <a:t> </a:t>
            </a:r>
            <a:r>
              <a:rPr lang="en-US" sz="2800" i="1" dirty="0" err="1" smtClean="0"/>
              <a:t>Público</a:t>
            </a:r>
            <a:r>
              <a:rPr lang="en-US" sz="2800" i="1" dirty="0" smtClean="0"/>
              <a:t> de </a:t>
            </a:r>
            <a:r>
              <a:rPr lang="en-US" sz="2800" i="1" dirty="0" err="1" smtClean="0"/>
              <a:t>Aseo</a:t>
            </a:r>
            <a:endParaRPr lang="en-US" sz="2800" i="1" dirty="0"/>
          </a:p>
        </p:txBody>
      </p:sp>
      <p:pic>
        <p:nvPicPr>
          <p:cNvPr id="4" name="Picture 3"/>
          <p:cNvPicPr>
            <a:picLocks noChangeAspect="1"/>
          </p:cNvPicPr>
          <p:nvPr/>
        </p:nvPicPr>
        <p:blipFill>
          <a:blip r:embed="rId2"/>
          <a:stretch>
            <a:fillRect/>
          </a:stretch>
        </p:blipFill>
        <p:spPr>
          <a:xfrm>
            <a:off x="364922" y="2070472"/>
            <a:ext cx="8455550" cy="4598888"/>
          </a:xfrm>
          <a:prstGeom prst="rect">
            <a:avLst/>
          </a:prstGeom>
        </p:spPr>
      </p:pic>
      <p:cxnSp>
        <p:nvCxnSpPr>
          <p:cNvPr id="5" name="17 Conector recto"/>
          <p:cNvCxnSpPr/>
          <p:nvPr/>
        </p:nvCxnSpPr>
        <p:spPr>
          <a:xfrm>
            <a:off x="285750" y="1844824"/>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78739"/>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464296"/>
            <a:ext cx="8229600" cy="3196952"/>
          </a:xfrm>
        </p:spPr>
        <p:txBody>
          <a:bodyPr/>
          <a:lstStyle/>
          <a:p>
            <a:pPr marL="0" indent="0" algn="just">
              <a:buNone/>
            </a:pPr>
            <a:r>
              <a:rPr lang="es-CO" sz="2800" dirty="0" smtClean="0"/>
              <a:t>Es </a:t>
            </a:r>
            <a:r>
              <a:rPr lang="es-CO" sz="2800" dirty="0"/>
              <a:t>la actividad complementaria del servicio público de aseo que comprende la </a:t>
            </a:r>
            <a:r>
              <a:rPr lang="es-CO" sz="2800" u="sng" dirty="0"/>
              <a:t>recolección de residuos aprovechables separados</a:t>
            </a:r>
            <a:r>
              <a:rPr lang="es-CO" sz="2800" dirty="0"/>
              <a:t> en la fuente por los usuarios, el transporte selectivo </a:t>
            </a:r>
            <a:r>
              <a:rPr lang="es-CO" sz="2800" u="sng" dirty="0"/>
              <a:t>hasta la estación de clasificación y aprovechamiento</a:t>
            </a:r>
            <a:r>
              <a:rPr lang="es-CO" sz="2800" dirty="0"/>
              <a:t> o hasta la planta de aprovechamiento, así como su clasificación y pesaje.</a:t>
            </a:r>
            <a:endParaRPr lang="es-ES_tradnl" sz="2800" dirty="0"/>
          </a:p>
          <a:p>
            <a:pPr marL="0" indent="0">
              <a:buNone/>
            </a:pPr>
            <a:endParaRPr lang="en-US" sz="2800" dirty="0"/>
          </a:p>
        </p:txBody>
      </p:sp>
      <p:cxnSp>
        <p:nvCxnSpPr>
          <p:cNvPr id="4" name="17 Conector recto"/>
          <p:cNvCxnSpPr/>
          <p:nvPr/>
        </p:nvCxnSpPr>
        <p:spPr>
          <a:xfrm>
            <a:off x="285750" y="2060848"/>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1 Título"/>
          <p:cNvSpPr>
            <a:spLocks noGrp="1"/>
          </p:cNvSpPr>
          <p:nvPr>
            <p:ph type="title"/>
          </p:nvPr>
        </p:nvSpPr>
        <p:spPr>
          <a:xfrm>
            <a:off x="467544" y="917848"/>
            <a:ext cx="8229600" cy="1143000"/>
          </a:xfrm>
        </p:spPr>
        <p:txBody>
          <a:bodyPr/>
          <a:lstStyle/>
          <a:p>
            <a:r>
              <a:rPr lang="es-ES_tradnl" sz="3200" b="1" dirty="0" smtClean="0">
                <a:solidFill>
                  <a:srgbClr val="000000"/>
                </a:solidFill>
              </a:rPr>
              <a:t>Aprovechamiento en el SPA</a:t>
            </a:r>
            <a:br>
              <a:rPr lang="es-ES_tradnl" sz="3200" b="1" dirty="0" smtClean="0">
                <a:solidFill>
                  <a:srgbClr val="000000"/>
                </a:solidFill>
              </a:rPr>
            </a:br>
            <a:r>
              <a:rPr lang="es-ES_tradnl" sz="3200" dirty="0" smtClean="0">
                <a:solidFill>
                  <a:srgbClr val="000000"/>
                </a:solidFill>
              </a:rPr>
              <a:t>Decreto 2981 de 2013</a:t>
            </a:r>
            <a:endParaRPr lang="es-CO" sz="3200" b="1" dirty="0">
              <a:solidFill>
                <a:srgbClr val="000000"/>
              </a:solidFill>
            </a:endParaRPr>
          </a:p>
        </p:txBody>
      </p:sp>
    </p:spTree>
    <p:extLst>
      <p:ext uri="{BB962C8B-B14F-4D97-AF65-F5344CB8AC3E}">
        <p14:creationId xmlns:p14="http://schemas.microsoft.com/office/powerpoint/2010/main" val="1145087184"/>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45840"/>
            <a:ext cx="8229600" cy="1143000"/>
          </a:xfrm>
        </p:spPr>
        <p:txBody>
          <a:bodyPr/>
          <a:lstStyle/>
          <a:p>
            <a:r>
              <a:rPr lang="es-ES_tradnl" sz="3200" b="1" dirty="0" smtClean="0">
                <a:solidFill>
                  <a:srgbClr val="000000"/>
                </a:solidFill>
              </a:rPr>
              <a:t>Aprovechamiento en el SPA</a:t>
            </a:r>
            <a:br>
              <a:rPr lang="es-ES_tradnl" sz="3200" b="1" dirty="0" smtClean="0">
                <a:solidFill>
                  <a:srgbClr val="000000"/>
                </a:solidFill>
              </a:rPr>
            </a:br>
            <a:r>
              <a:rPr lang="es-ES_tradnl" sz="3200" dirty="0" smtClean="0">
                <a:solidFill>
                  <a:srgbClr val="000000"/>
                </a:solidFill>
              </a:rPr>
              <a:t>Decreto 2981 de 2013</a:t>
            </a:r>
            <a:endParaRPr lang="es-CO" sz="3200" b="1" dirty="0">
              <a:solidFill>
                <a:srgbClr val="000000"/>
              </a:solidFill>
            </a:endParaRPr>
          </a:p>
        </p:txBody>
      </p:sp>
      <p:cxnSp>
        <p:nvCxnSpPr>
          <p:cNvPr id="4" name="17 Conector recto"/>
          <p:cNvCxnSpPr/>
          <p:nvPr/>
        </p:nvCxnSpPr>
        <p:spPr>
          <a:xfrm>
            <a:off x="285750" y="1916832"/>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2639403123"/>
              </p:ext>
            </p:extLst>
          </p:nvPr>
        </p:nvGraphicFramePr>
        <p:xfrm>
          <a:off x="539552" y="2304468"/>
          <a:ext cx="8064896" cy="4148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0583637"/>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10"/>
          <p:cNvSpPr>
            <a:spLocks noChangeArrowheads="1"/>
          </p:cNvSpPr>
          <p:nvPr/>
        </p:nvSpPr>
        <p:spPr bwMode="auto">
          <a:xfrm>
            <a:off x="0" y="0"/>
            <a:ext cx="9144000" cy="522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es-CO" sz="2400" b="0">
              <a:solidFill>
                <a:schemeClr val="tx1"/>
              </a:solidFill>
              <a:latin typeface="Times New Roman" charset="0"/>
            </a:endParaRPr>
          </a:p>
        </p:txBody>
      </p:sp>
      <p:sp>
        <p:nvSpPr>
          <p:cNvPr id="6" name="Rectangle 8"/>
          <p:cNvSpPr txBox="1">
            <a:spLocks noChangeArrowheads="1"/>
          </p:cNvSpPr>
          <p:nvPr/>
        </p:nvSpPr>
        <p:spPr>
          <a:xfrm>
            <a:off x="1116013" y="3429000"/>
            <a:ext cx="7210425" cy="18002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defRPr/>
            </a:pPr>
            <a:r>
              <a:rPr lang="es-MX" sz="1600" b="1" dirty="0" smtClean="0">
                <a:solidFill>
                  <a:srgbClr val="000000"/>
                </a:solidFill>
                <a:effectLst>
                  <a:outerShdw blurRad="38100" dist="38100" dir="2700000" algn="tl">
                    <a:srgbClr val="C0C0C0"/>
                  </a:outerShdw>
                </a:effectLst>
              </a:rPr>
              <a:t>DECRETO 2981 DE 2013</a:t>
            </a:r>
          </a:p>
          <a:p>
            <a:pPr algn="ctr">
              <a:buFontTx/>
              <a:buNone/>
              <a:defRPr/>
            </a:pPr>
            <a:r>
              <a:rPr lang="es-MX" sz="1600" b="1" dirty="0" smtClean="0">
                <a:solidFill>
                  <a:srgbClr val="000000"/>
                </a:solidFill>
                <a:effectLst>
                  <a:outerShdw blurRad="38100" dist="38100" dir="2700000" algn="tl">
                    <a:srgbClr val="C0C0C0"/>
                  </a:outerShdw>
                </a:effectLst>
              </a:rPr>
              <a:t>Reglamentario del Servicio Pùblico de Aseo</a:t>
            </a:r>
          </a:p>
          <a:p>
            <a:pPr algn="ctr">
              <a:buFontTx/>
              <a:buNone/>
              <a:defRPr/>
            </a:pPr>
            <a:r>
              <a:rPr lang="es-MX" sz="1600" b="1" dirty="0" smtClean="0">
                <a:solidFill>
                  <a:srgbClr val="000000"/>
                </a:solidFill>
                <a:effectLst>
                  <a:outerShdw blurRad="38100" dist="38100" dir="2700000" algn="tl">
                    <a:srgbClr val="C0C0C0"/>
                  </a:outerShdw>
                </a:effectLst>
              </a:rPr>
              <a:t>Julio de </a:t>
            </a:r>
            <a:r>
              <a:rPr lang="es-MX" sz="1600" b="1" dirty="0" smtClean="0">
                <a:solidFill>
                  <a:srgbClr val="000000"/>
                </a:solidFill>
                <a:effectLst>
                  <a:outerShdw blurRad="38100" dist="38100" dir="2700000" algn="tl">
                    <a:srgbClr val="C0C0C0"/>
                  </a:outerShdw>
                </a:effectLst>
              </a:rPr>
              <a:t>2014</a:t>
            </a:r>
            <a:endParaRPr lang="es-CO" dirty="0" smtClean="0">
              <a:solidFill>
                <a:srgbClr val="003A74"/>
              </a:solidFill>
            </a:endParaRPr>
          </a:p>
        </p:txBody>
      </p:sp>
      <p:grpSp>
        <p:nvGrpSpPr>
          <p:cNvPr id="7" name="Group 5"/>
          <p:cNvGrpSpPr>
            <a:grpSpLocks/>
          </p:cNvGrpSpPr>
          <p:nvPr/>
        </p:nvGrpSpPr>
        <p:grpSpPr bwMode="auto">
          <a:xfrm>
            <a:off x="1619250" y="3860800"/>
            <a:ext cx="6192838" cy="288925"/>
            <a:chOff x="1156" y="2432"/>
            <a:chExt cx="3511" cy="144"/>
          </a:xfrm>
        </p:grpSpPr>
        <p:sp>
          <p:nvSpPr>
            <p:cNvPr id="8" name="Line 5"/>
            <p:cNvSpPr>
              <a:spLocks noChangeShapeType="1"/>
            </p:cNvSpPr>
            <p:nvPr/>
          </p:nvSpPr>
          <p:spPr bwMode="auto">
            <a:xfrm>
              <a:off x="1247" y="2523"/>
              <a:ext cx="34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Oval 6"/>
            <p:cNvSpPr>
              <a:spLocks noChangeArrowheads="1"/>
            </p:cNvSpPr>
            <p:nvPr/>
          </p:nvSpPr>
          <p:spPr bwMode="auto">
            <a:xfrm>
              <a:off x="1156" y="2432"/>
              <a:ext cx="144" cy="144"/>
            </a:xfrm>
            <a:prstGeom prst="ellipse">
              <a:avLst/>
            </a:prstGeom>
            <a:gradFill rotWithShape="0">
              <a:gsLst>
                <a:gs pos="0">
                  <a:schemeClr val="bg1"/>
                </a:gs>
                <a:gs pos="100000">
                  <a:srgbClr val="336699"/>
                </a:gs>
              </a:gsLst>
              <a:path path="shape">
                <a:fillToRect l="50000" t="50000" r="50000" b="50000"/>
              </a:path>
            </a:gradFill>
            <a:ln>
              <a:noFill/>
            </a:ln>
            <a:effectLst>
              <a:outerShdw blurRad="63500" dist="17961" dir="2700000" algn="ctr" rotWithShape="0">
                <a:schemeClr val="tx2">
                  <a:alpha val="74998"/>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es-CO" sz="2400" b="0">
                <a:solidFill>
                  <a:schemeClr val="tx1"/>
                </a:solidFill>
                <a:latin typeface="Times New Roman" charset="0"/>
              </a:endParaRPr>
            </a:p>
          </p:txBody>
        </p:sp>
      </p:grpSp>
      <p:pic>
        <p:nvPicPr>
          <p:cNvPr id="10" name="9 Imagen" descr="ESCUDO-transp-lema-negr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476250"/>
            <a:ext cx="17272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uadroTexto"/>
          <p:cNvSpPr txBox="1">
            <a:spLocks noChangeArrowheads="1"/>
          </p:cNvSpPr>
          <p:nvPr/>
        </p:nvSpPr>
        <p:spPr bwMode="auto">
          <a:xfrm>
            <a:off x="1835150" y="2708275"/>
            <a:ext cx="568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a:defRPr>
                <a:solidFill>
                  <a:schemeClr val="tx1"/>
                </a:solidFill>
                <a:latin typeface="Arial" charset="0"/>
                <a:ea typeface="ＭＳ Ｐゴシック" charset="0"/>
              </a:defRPr>
            </a:lvl6pPr>
            <a:lvl7pPr>
              <a:defRPr>
                <a:solidFill>
                  <a:schemeClr val="tx1"/>
                </a:solidFill>
                <a:latin typeface="Arial" charset="0"/>
                <a:ea typeface="ＭＳ Ｐゴシック" charset="0"/>
              </a:defRPr>
            </a:lvl7pPr>
            <a:lvl8pPr>
              <a:defRPr>
                <a:solidFill>
                  <a:schemeClr val="tx1"/>
                </a:solidFill>
                <a:latin typeface="Arial" charset="0"/>
                <a:ea typeface="ＭＳ Ｐゴシック" charset="0"/>
              </a:defRPr>
            </a:lvl8pPr>
            <a:lvl9pPr>
              <a:defRPr>
                <a:solidFill>
                  <a:schemeClr val="tx1"/>
                </a:solidFill>
                <a:latin typeface="Arial" charset="0"/>
                <a:ea typeface="ＭＳ Ｐゴシック" charset="0"/>
              </a:defRPr>
            </a:lvl9pPr>
          </a:lstStyle>
          <a:p>
            <a:pPr algn="ctr"/>
            <a:r>
              <a:rPr lang="es-CO" sz="2400">
                <a:latin typeface="Arial Narrow" charset="0"/>
              </a:rPr>
              <a:t>Ministerio de Vivienda, Ciudad y Territorio</a:t>
            </a:r>
          </a:p>
        </p:txBody>
      </p:sp>
    </p:spTree>
    <p:extLst>
      <p:ext uri="{BB962C8B-B14F-4D97-AF65-F5344CB8AC3E}">
        <p14:creationId xmlns:p14="http://schemas.microsoft.com/office/powerpoint/2010/main" val="2334632674"/>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2 Marcador de contenido"/>
          <p:cNvSpPr>
            <a:spLocks noGrp="1"/>
          </p:cNvSpPr>
          <p:nvPr>
            <p:ph idx="1"/>
          </p:nvPr>
        </p:nvSpPr>
        <p:spPr>
          <a:xfrm>
            <a:off x="343476" y="2175743"/>
            <a:ext cx="8229600" cy="2765425"/>
          </a:xfrm>
        </p:spPr>
        <p:txBody>
          <a:bodyPr/>
          <a:lstStyle/>
          <a:p>
            <a:pPr algn="just">
              <a:buFont typeface="Wingdings" panose="05000000000000000000" pitchFamily="2" charset="2"/>
              <a:buChar char="ü"/>
            </a:pPr>
            <a:r>
              <a:rPr lang="es-ES" altLang="es-CO" sz="2400" dirty="0" smtClean="0"/>
              <a:t>Recolección y transporte de residuos para aprovechamiento como actividad complementaria del servicio público de aseo.</a:t>
            </a:r>
          </a:p>
          <a:p>
            <a:pPr algn="just">
              <a:buFont typeface="Wingdings" panose="05000000000000000000" pitchFamily="2" charset="2"/>
              <a:buChar char="ü"/>
            </a:pPr>
            <a:r>
              <a:rPr lang="es-ES" altLang="es-CO" sz="2400" dirty="0" smtClean="0"/>
              <a:t>Características de los vehículos de recolección selectiva.</a:t>
            </a:r>
          </a:p>
          <a:p>
            <a:pPr algn="just">
              <a:buFont typeface="Wingdings" panose="05000000000000000000" pitchFamily="2" charset="2"/>
              <a:buChar char="ü"/>
            </a:pPr>
            <a:r>
              <a:rPr lang="es-ES" altLang="es-CO" sz="2400" dirty="0" smtClean="0"/>
              <a:t>Propósitos de la recuperación y aprovechamiento. </a:t>
            </a:r>
          </a:p>
          <a:p>
            <a:pPr algn="just">
              <a:buFont typeface="Wingdings" panose="05000000000000000000" pitchFamily="2" charset="2"/>
              <a:buChar char="ü"/>
            </a:pPr>
            <a:r>
              <a:rPr lang="es-ES" altLang="es-CO" sz="2400" dirty="0" smtClean="0"/>
              <a:t>Características de los residuos sólidos para el aprovechamiento. </a:t>
            </a:r>
          </a:p>
          <a:p>
            <a:pPr algn="just">
              <a:buFont typeface="Wingdings" panose="05000000000000000000" pitchFamily="2" charset="2"/>
              <a:buChar char="ü"/>
            </a:pPr>
            <a:r>
              <a:rPr lang="es-ES" altLang="es-CO" sz="2400" dirty="0" smtClean="0"/>
              <a:t>Almacenamiento de materiales aprovechables.</a:t>
            </a:r>
          </a:p>
          <a:p>
            <a:pPr algn="just">
              <a:buFont typeface="Wingdings" panose="05000000000000000000" pitchFamily="2" charset="2"/>
              <a:buChar char="ü"/>
            </a:pPr>
            <a:r>
              <a:rPr lang="es-ES" altLang="es-CO" sz="2400" dirty="0" smtClean="0"/>
              <a:t>Compactación o densificación de materiales aprovechables.</a:t>
            </a:r>
          </a:p>
          <a:p>
            <a:pPr algn="just">
              <a:buFont typeface="Wingdings" panose="05000000000000000000" pitchFamily="2" charset="2"/>
              <a:buChar char="ü"/>
            </a:pPr>
            <a:r>
              <a:rPr lang="es-ES" altLang="es-CO" sz="2400" dirty="0" smtClean="0"/>
              <a:t>Sistemas de aprovechamiento y valorización regionales.</a:t>
            </a:r>
            <a:endParaRPr lang="es-CO" altLang="es-CO" sz="2400" dirty="0" smtClean="0"/>
          </a:p>
        </p:txBody>
      </p:sp>
      <p:sp>
        <p:nvSpPr>
          <p:cNvPr id="4" name="1 Título"/>
          <p:cNvSpPr txBox="1">
            <a:spLocks/>
          </p:cNvSpPr>
          <p:nvPr/>
        </p:nvSpPr>
        <p:spPr>
          <a:xfrm>
            <a:off x="755576" y="692696"/>
            <a:ext cx="7772400" cy="50323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solidFill>
                  <a:srgbClr val="000000"/>
                </a:solidFill>
              </a:rPr>
              <a:t>DECRETO 2981 DE 2013</a:t>
            </a:r>
            <a:br>
              <a:rPr lang="es-CO" sz="3200" b="1" dirty="0" smtClean="0">
                <a:solidFill>
                  <a:srgbClr val="000000"/>
                </a:solidFill>
              </a:rPr>
            </a:br>
            <a:r>
              <a:rPr lang="es-CO" sz="2800" i="1" dirty="0" smtClean="0">
                <a:solidFill>
                  <a:srgbClr val="000000"/>
                </a:solidFill>
              </a:rPr>
              <a:t>Recolección y Transporte de Residuos Aprovechables</a:t>
            </a:r>
            <a:r>
              <a:rPr lang="es-CO" sz="3200" i="1" dirty="0" smtClean="0">
                <a:solidFill>
                  <a:srgbClr val="000000"/>
                </a:solidFill>
              </a:rPr>
              <a:t/>
            </a:r>
            <a:br>
              <a:rPr lang="es-CO" sz="3200" i="1" dirty="0" smtClean="0">
                <a:solidFill>
                  <a:srgbClr val="000000"/>
                </a:solidFill>
              </a:rPr>
            </a:br>
            <a:endParaRPr lang="es-CO" sz="3200" b="1" dirty="0">
              <a:solidFill>
                <a:srgbClr val="000000"/>
              </a:solidFill>
            </a:endParaRPr>
          </a:p>
        </p:txBody>
      </p:sp>
      <p:cxnSp>
        <p:nvCxnSpPr>
          <p:cNvPr id="5" name="17 Conector recto"/>
          <p:cNvCxnSpPr/>
          <p:nvPr/>
        </p:nvCxnSpPr>
        <p:spPr>
          <a:xfrm>
            <a:off x="323528" y="1772816"/>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068024"/>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82278" y="1916832"/>
            <a:ext cx="8229600" cy="4525963"/>
          </a:xfrm>
        </p:spPr>
        <p:txBody>
          <a:bodyPr>
            <a:noAutofit/>
          </a:bodyPr>
          <a:lstStyle/>
          <a:p>
            <a:pPr marL="0" indent="0" algn="just">
              <a:buNone/>
              <a:defRPr/>
            </a:pPr>
            <a:r>
              <a:rPr lang="es-ES" sz="2400" dirty="0"/>
              <a:t>Requisitos mínimos para las estaciones </a:t>
            </a:r>
            <a:r>
              <a:rPr lang="es-CO" sz="2400" dirty="0"/>
              <a:t>de separación y </a:t>
            </a:r>
            <a:r>
              <a:rPr lang="es-CO" sz="2400" dirty="0" smtClean="0"/>
              <a:t>aprovechamiento.</a:t>
            </a:r>
          </a:p>
          <a:p>
            <a:pPr indent="12700" algn="just">
              <a:buFont typeface="Wingdings" pitchFamily="2" charset="2"/>
              <a:buChar char="ü"/>
              <a:defRPr/>
            </a:pPr>
            <a:r>
              <a:rPr lang="es-ES" sz="2400" dirty="0" smtClean="0"/>
              <a:t>Los usos </a:t>
            </a:r>
            <a:r>
              <a:rPr lang="es-ES" sz="2400" dirty="0"/>
              <a:t>del </a:t>
            </a:r>
            <a:r>
              <a:rPr lang="es-ES" sz="2400" dirty="0" smtClean="0"/>
              <a:t>suelo</a:t>
            </a:r>
          </a:p>
          <a:p>
            <a:pPr indent="12700" algn="just">
              <a:buFont typeface="Wingdings" pitchFamily="2" charset="2"/>
              <a:buChar char="ü"/>
              <a:defRPr/>
            </a:pPr>
            <a:r>
              <a:rPr lang="es-ES" sz="2400" dirty="0"/>
              <a:t>zona operativa y de almacenamiento de </a:t>
            </a:r>
            <a:r>
              <a:rPr lang="es-ES" sz="2400" dirty="0" smtClean="0"/>
              <a:t>materiales.</a:t>
            </a:r>
          </a:p>
          <a:p>
            <a:pPr indent="12700" algn="just">
              <a:buFont typeface="Wingdings" pitchFamily="2" charset="2"/>
              <a:buChar char="ü"/>
              <a:defRPr/>
            </a:pPr>
            <a:r>
              <a:rPr lang="es-ES" sz="2400" dirty="0"/>
              <a:t>diagrama de flujo del </a:t>
            </a:r>
            <a:r>
              <a:rPr lang="es-ES" sz="2400" dirty="0" smtClean="0"/>
              <a:t>proceso.</a:t>
            </a:r>
          </a:p>
          <a:p>
            <a:pPr indent="12700" algn="just">
              <a:buFont typeface="Wingdings" pitchFamily="2" charset="2"/>
              <a:buChar char="ü"/>
              <a:defRPr/>
            </a:pPr>
            <a:r>
              <a:rPr lang="es-ES" sz="2400" dirty="0" smtClean="0"/>
              <a:t>Determina áreas </a:t>
            </a:r>
            <a:r>
              <a:rPr lang="es-ES" sz="2400" dirty="0"/>
              <a:t>de </a:t>
            </a:r>
            <a:r>
              <a:rPr lang="es-ES" sz="2400" dirty="0" smtClean="0"/>
              <a:t>operación.</a:t>
            </a:r>
          </a:p>
          <a:p>
            <a:pPr indent="12700" algn="just">
              <a:buFont typeface="Wingdings" pitchFamily="2" charset="2"/>
              <a:buChar char="ü"/>
              <a:defRPr/>
            </a:pPr>
            <a:r>
              <a:rPr lang="es-ES" sz="2400" dirty="0"/>
              <a:t>instrumentos de </a:t>
            </a:r>
            <a:r>
              <a:rPr lang="es-ES" sz="2400" dirty="0" smtClean="0"/>
              <a:t>pesaje.</a:t>
            </a:r>
          </a:p>
          <a:p>
            <a:pPr indent="12700" algn="just">
              <a:buFont typeface="Wingdings" pitchFamily="2" charset="2"/>
              <a:buChar char="ü"/>
              <a:defRPr/>
            </a:pPr>
            <a:r>
              <a:rPr lang="es-ES" sz="2400" dirty="0"/>
              <a:t>sistema de </a:t>
            </a:r>
            <a:r>
              <a:rPr lang="es-ES" sz="2400" dirty="0" smtClean="0"/>
              <a:t>ventilación.</a:t>
            </a:r>
          </a:p>
          <a:p>
            <a:pPr indent="12700" algn="just">
              <a:buFont typeface="Wingdings" pitchFamily="2" charset="2"/>
              <a:buChar char="ü"/>
              <a:defRPr/>
            </a:pPr>
            <a:r>
              <a:rPr lang="es-ES" sz="2400" dirty="0"/>
              <a:t>sistema de prevención y control de </a:t>
            </a:r>
            <a:r>
              <a:rPr lang="es-ES" sz="2400" dirty="0" smtClean="0"/>
              <a:t>incendios.</a:t>
            </a:r>
          </a:p>
          <a:p>
            <a:pPr indent="12700" algn="just">
              <a:buFont typeface="Wingdings" pitchFamily="2" charset="2"/>
              <a:buChar char="ü"/>
              <a:defRPr/>
            </a:pPr>
            <a:r>
              <a:rPr lang="es-ES" sz="2400" dirty="0"/>
              <a:t>Establecer medidas de manejo </a:t>
            </a:r>
            <a:r>
              <a:rPr lang="es-ES" sz="2400" dirty="0" smtClean="0"/>
              <a:t>ambiental.</a:t>
            </a:r>
            <a:endParaRPr lang="es-CO" sz="2400" dirty="0"/>
          </a:p>
        </p:txBody>
      </p:sp>
      <p:sp>
        <p:nvSpPr>
          <p:cNvPr id="5" name="1 Título"/>
          <p:cNvSpPr txBox="1">
            <a:spLocks/>
          </p:cNvSpPr>
          <p:nvPr/>
        </p:nvSpPr>
        <p:spPr>
          <a:xfrm>
            <a:off x="755576" y="692696"/>
            <a:ext cx="7772400" cy="50323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solidFill>
                  <a:srgbClr val="000000"/>
                </a:solidFill>
              </a:rPr>
              <a:t>DECRETO 2981 DE 2013</a:t>
            </a:r>
            <a:br>
              <a:rPr lang="es-CO" sz="3200" b="1" dirty="0" smtClean="0">
                <a:solidFill>
                  <a:srgbClr val="000000"/>
                </a:solidFill>
              </a:rPr>
            </a:br>
            <a:r>
              <a:rPr lang="es-CO" sz="3200" i="1" dirty="0" smtClean="0">
                <a:solidFill>
                  <a:srgbClr val="000000"/>
                </a:solidFill>
              </a:rPr>
              <a:t>Estaciones de Separación y Aprovechamiento</a:t>
            </a:r>
            <a:br>
              <a:rPr lang="es-CO" sz="3200" i="1" dirty="0" smtClean="0">
                <a:solidFill>
                  <a:srgbClr val="000000"/>
                </a:solidFill>
              </a:rPr>
            </a:br>
            <a:endParaRPr lang="es-CO" sz="3200" b="1" dirty="0">
              <a:solidFill>
                <a:srgbClr val="000000"/>
              </a:solidFill>
            </a:endParaRPr>
          </a:p>
        </p:txBody>
      </p:sp>
      <p:cxnSp>
        <p:nvCxnSpPr>
          <p:cNvPr id="6" name="17 Conector recto"/>
          <p:cNvCxnSpPr/>
          <p:nvPr/>
        </p:nvCxnSpPr>
        <p:spPr>
          <a:xfrm>
            <a:off x="323528" y="1772816"/>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064744"/>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2 Marcador de contenido"/>
          <p:cNvSpPr>
            <a:spLocks noGrp="1"/>
          </p:cNvSpPr>
          <p:nvPr>
            <p:ph idx="1"/>
          </p:nvPr>
        </p:nvSpPr>
        <p:spPr>
          <a:xfrm>
            <a:off x="611560" y="1988840"/>
            <a:ext cx="7772400" cy="3095625"/>
          </a:xfrm>
        </p:spPr>
        <p:txBody>
          <a:bodyPr/>
          <a:lstStyle/>
          <a:p>
            <a:pPr algn="just">
              <a:buFont typeface="Wingdings" panose="05000000000000000000" pitchFamily="2" charset="2"/>
              <a:buChar char="ü"/>
            </a:pPr>
            <a:r>
              <a:rPr lang="es-ES" altLang="es-CO" sz="2400" dirty="0" smtClean="0"/>
              <a:t>Plan para la gestión integral de residuos sólidos.</a:t>
            </a:r>
          </a:p>
          <a:p>
            <a:pPr algn="just">
              <a:buFont typeface="Wingdings" panose="05000000000000000000" pitchFamily="2" charset="2"/>
              <a:buChar char="ü"/>
            </a:pPr>
            <a:r>
              <a:rPr lang="es-ES" altLang="es-CO" sz="2400" dirty="0" smtClean="0"/>
              <a:t>Las áreas potenciales de interés social y utilidad pública.</a:t>
            </a:r>
          </a:p>
          <a:p>
            <a:pPr algn="just">
              <a:buFont typeface="Wingdings" panose="05000000000000000000" pitchFamily="2" charset="2"/>
              <a:buChar char="ü"/>
            </a:pPr>
            <a:r>
              <a:rPr lang="es-ES" altLang="es-CO" sz="2400" b="1" dirty="0" smtClean="0"/>
              <a:t>Aprovechamiento en el marco de los PGIRS. </a:t>
            </a:r>
          </a:p>
          <a:p>
            <a:pPr algn="just">
              <a:buFont typeface="Wingdings" panose="05000000000000000000" pitchFamily="2" charset="2"/>
              <a:buChar char="ü"/>
            </a:pPr>
            <a:r>
              <a:rPr lang="es-ES" altLang="es-CO" sz="2400" b="1" dirty="0" smtClean="0"/>
              <a:t>Programa de aprovechamiento. </a:t>
            </a:r>
          </a:p>
          <a:p>
            <a:pPr algn="just">
              <a:buFont typeface="Wingdings" panose="05000000000000000000" pitchFamily="2" charset="2"/>
              <a:buChar char="ü"/>
            </a:pPr>
            <a:r>
              <a:rPr lang="es-ES" altLang="es-CO" sz="2400" b="1" dirty="0" smtClean="0"/>
              <a:t>Viabilidad de los proyectos de aprovechamiento. </a:t>
            </a:r>
          </a:p>
          <a:p>
            <a:pPr algn="just">
              <a:buFont typeface="Wingdings" panose="05000000000000000000" pitchFamily="2" charset="2"/>
              <a:buChar char="ü"/>
            </a:pPr>
            <a:r>
              <a:rPr lang="es-ES" altLang="es-CO" sz="2400" b="1" dirty="0" smtClean="0"/>
              <a:t>Gestión diferencial de residuos aprovechables.</a:t>
            </a:r>
          </a:p>
          <a:p>
            <a:pPr algn="just">
              <a:buFont typeface="Wingdings" panose="05000000000000000000" pitchFamily="2" charset="2"/>
              <a:buChar char="ü"/>
            </a:pPr>
            <a:r>
              <a:rPr lang="es-ES" altLang="es-CO" sz="2400" b="1" dirty="0" smtClean="0"/>
              <a:t>Fortalecimiento del aprovechamiento.</a:t>
            </a:r>
          </a:p>
          <a:p>
            <a:pPr algn="just">
              <a:buFont typeface="Wingdings" panose="05000000000000000000" pitchFamily="2" charset="2"/>
              <a:buChar char="ü"/>
            </a:pPr>
            <a:r>
              <a:rPr lang="es-ES" altLang="es-CO" sz="2400" dirty="0" smtClean="0"/>
              <a:t>Campañas de orientación y capacitación.</a:t>
            </a:r>
          </a:p>
          <a:p>
            <a:pPr algn="just">
              <a:buFont typeface="Wingdings" panose="05000000000000000000" pitchFamily="2" charset="2"/>
              <a:buChar char="ü"/>
            </a:pPr>
            <a:r>
              <a:rPr lang="es-ES" altLang="es-CO" sz="2400" dirty="0" smtClean="0"/>
              <a:t>Obligaciones de los municipios y distritos.</a:t>
            </a:r>
            <a:endParaRPr lang="es-CO" altLang="es-CO" sz="2400" dirty="0" smtClean="0"/>
          </a:p>
        </p:txBody>
      </p:sp>
      <p:sp>
        <p:nvSpPr>
          <p:cNvPr id="5" name="1 Título"/>
          <p:cNvSpPr txBox="1">
            <a:spLocks/>
          </p:cNvSpPr>
          <p:nvPr/>
        </p:nvSpPr>
        <p:spPr>
          <a:xfrm>
            <a:off x="755576" y="692696"/>
            <a:ext cx="7772400" cy="50323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solidFill>
                  <a:srgbClr val="000000"/>
                </a:solidFill>
              </a:rPr>
              <a:t>DECRETO 2981 DE 2013</a:t>
            </a:r>
            <a:br>
              <a:rPr lang="es-CO" sz="3200" b="1" dirty="0" smtClean="0">
                <a:solidFill>
                  <a:srgbClr val="000000"/>
                </a:solidFill>
              </a:rPr>
            </a:br>
            <a:r>
              <a:rPr lang="es-CO" sz="3200" i="1" dirty="0" smtClean="0">
                <a:solidFill>
                  <a:srgbClr val="000000"/>
                </a:solidFill>
              </a:rPr>
              <a:t>Gestión Integral de Residuos Sólidos</a:t>
            </a:r>
            <a:br>
              <a:rPr lang="es-CO" sz="3200" i="1" dirty="0" smtClean="0">
                <a:solidFill>
                  <a:srgbClr val="000000"/>
                </a:solidFill>
              </a:rPr>
            </a:br>
            <a:endParaRPr lang="es-CO" sz="3200" b="1" dirty="0">
              <a:solidFill>
                <a:srgbClr val="000000"/>
              </a:solidFill>
            </a:endParaRPr>
          </a:p>
        </p:txBody>
      </p:sp>
      <p:cxnSp>
        <p:nvCxnSpPr>
          <p:cNvPr id="6" name="17 Conector recto"/>
          <p:cNvCxnSpPr/>
          <p:nvPr/>
        </p:nvCxnSpPr>
        <p:spPr>
          <a:xfrm>
            <a:off x="323528" y="1772816"/>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328090"/>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469120067"/>
              </p:ext>
            </p:extLst>
          </p:nvPr>
        </p:nvGraphicFramePr>
        <p:xfrm>
          <a:off x="-372418" y="1268760"/>
          <a:ext cx="948092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17 Conector recto"/>
          <p:cNvCxnSpPr/>
          <p:nvPr/>
        </p:nvCxnSpPr>
        <p:spPr>
          <a:xfrm>
            <a:off x="285750" y="1700808"/>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1 Título"/>
          <p:cNvSpPr>
            <a:spLocks noGrp="1"/>
          </p:cNvSpPr>
          <p:nvPr>
            <p:ph type="title"/>
          </p:nvPr>
        </p:nvSpPr>
        <p:spPr>
          <a:xfrm>
            <a:off x="251520" y="701824"/>
            <a:ext cx="8699500" cy="1143000"/>
          </a:xfrm>
        </p:spPr>
        <p:txBody>
          <a:bodyPr/>
          <a:lstStyle/>
          <a:p>
            <a:r>
              <a:rPr lang="es-CO" sz="3200" b="1" dirty="0" smtClean="0"/>
              <a:t>Planes de Gestión Integral de Residuos Sólidos</a:t>
            </a:r>
            <a:br>
              <a:rPr lang="es-CO" sz="3200" b="1" dirty="0" smtClean="0"/>
            </a:br>
            <a:r>
              <a:rPr lang="es-CO" sz="2400" dirty="0" smtClean="0"/>
              <a:t>Decreto 2981 de 2013</a:t>
            </a:r>
            <a:endParaRPr lang="es-CO" sz="2400" dirty="0"/>
          </a:p>
        </p:txBody>
      </p:sp>
      <p:sp>
        <p:nvSpPr>
          <p:cNvPr id="8" name="7 CuadroTexto"/>
          <p:cNvSpPr txBox="1"/>
          <p:nvPr/>
        </p:nvSpPr>
        <p:spPr>
          <a:xfrm>
            <a:off x="179512" y="4869160"/>
            <a:ext cx="8653338" cy="646331"/>
          </a:xfrm>
          <a:prstGeom prst="rect">
            <a:avLst/>
          </a:prstGeom>
          <a:noFill/>
        </p:spPr>
        <p:txBody>
          <a:bodyPr wrap="square" rtlCol="0">
            <a:spAutoFit/>
          </a:bodyPr>
          <a:lstStyle/>
          <a:p>
            <a:pPr algn="ctr"/>
            <a:r>
              <a:rPr lang="es-CO" i="1" dirty="0" smtClean="0"/>
              <a:t>Los municipios cuentan con un plazo de 18 meses para su actualización, contados a partir  de la expedición del Decreto 2981 de 2013. </a:t>
            </a:r>
            <a:endParaRPr lang="es-CO" i="1" dirty="0"/>
          </a:p>
        </p:txBody>
      </p:sp>
      <p:sp>
        <p:nvSpPr>
          <p:cNvPr id="9" name="42 CuadroTexto"/>
          <p:cNvSpPr txBox="1"/>
          <p:nvPr/>
        </p:nvSpPr>
        <p:spPr>
          <a:xfrm>
            <a:off x="179512" y="5733256"/>
            <a:ext cx="8653338" cy="369332"/>
          </a:xfrm>
          <a:prstGeom prst="rect">
            <a:avLst/>
          </a:prstGeom>
          <a:noFill/>
        </p:spPr>
        <p:txBody>
          <a:bodyPr wrap="square" rtlCol="0">
            <a:spAutoFit/>
          </a:bodyPr>
          <a:lstStyle/>
          <a:p>
            <a:pPr algn="ctr"/>
            <a:r>
              <a:rPr lang="es-CO" i="1" dirty="0" smtClean="0"/>
              <a:t>Publicado para participación ciudadana en  </a:t>
            </a:r>
            <a:r>
              <a:rPr lang="es-CO" i="1" dirty="0" smtClean="0">
                <a:hlinkClick r:id="rId7"/>
              </a:rPr>
              <a:t>www.minvivienda.gov.co</a:t>
            </a:r>
            <a:r>
              <a:rPr lang="es-CO" i="1" dirty="0" smtClean="0"/>
              <a:t> </a:t>
            </a:r>
            <a:endParaRPr lang="es-CO" i="1" dirty="0"/>
          </a:p>
        </p:txBody>
      </p:sp>
    </p:spTree>
    <p:extLst>
      <p:ext uri="{BB962C8B-B14F-4D97-AF65-F5344CB8AC3E}">
        <p14:creationId xmlns:p14="http://schemas.microsoft.com/office/powerpoint/2010/main" val="2274304654"/>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17 Conector recto"/>
          <p:cNvCxnSpPr/>
          <p:nvPr/>
        </p:nvCxnSpPr>
        <p:spPr>
          <a:xfrm>
            <a:off x="285750" y="1700808"/>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6" name="5 Diagrama"/>
          <p:cNvGraphicFramePr/>
          <p:nvPr>
            <p:extLst>
              <p:ext uri="{D42A27DB-BD31-4B8C-83A1-F6EECF244321}">
                <p14:modId xmlns:p14="http://schemas.microsoft.com/office/powerpoint/2010/main" val="568692330"/>
              </p:ext>
            </p:extLst>
          </p:nvPr>
        </p:nvGraphicFramePr>
        <p:xfrm>
          <a:off x="-1044624" y="1634231"/>
          <a:ext cx="9505056" cy="4603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CuadroTexto"/>
          <p:cNvSpPr txBox="1"/>
          <p:nvPr/>
        </p:nvSpPr>
        <p:spPr>
          <a:xfrm>
            <a:off x="6264696" y="2996952"/>
            <a:ext cx="2771800" cy="1354217"/>
          </a:xfrm>
          <a:prstGeom prst="rect">
            <a:avLst/>
          </a:prstGeom>
          <a:noFill/>
        </p:spPr>
        <p:txBody>
          <a:bodyPr wrap="square" rtlCol="0">
            <a:spAutoFit/>
          </a:bodyPr>
          <a:lstStyle/>
          <a:p>
            <a:pPr algn="ctr"/>
            <a:r>
              <a:rPr lang="es-CO" b="1" u="sng" dirty="0" smtClean="0"/>
              <a:t>OBJETIVO</a:t>
            </a:r>
          </a:p>
          <a:p>
            <a:pPr algn="ctr"/>
            <a:endParaRPr lang="es-CO" sz="1000" b="1" u="sng" dirty="0" smtClean="0"/>
          </a:p>
          <a:p>
            <a:pPr algn="ctr"/>
            <a:r>
              <a:rPr lang="es-CO" i="1" dirty="0" smtClean="0"/>
              <a:t>Armonización entre los instrumentos de Planificación Municipal</a:t>
            </a:r>
            <a:endParaRPr lang="es-CO" i="1" dirty="0"/>
          </a:p>
        </p:txBody>
      </p:sp>
      <p:grpSp>
        <p:nvGrpSpPr>
          <p:cNvPr id="7" name="Grupo 6"/>
          <p:cNvGrpSpPr/>
          <p:nvPr/>
        </p:nvGrpSpPr>
        <p:grpSpPr>
          <a:xfrm>
            <a:off x="1547664" y="4221089"/>
            <a:ext cx="1512168" cy="936104"/>
            <a:chOff x="3356913" y="947875"/>
            <a:chExt cx="1618719" cy="1284371"/>
          </a:xfrm>
          <a:scene3d>
            <a:camera prst="orthographicFront"/>
            <a:lightRig rig="flat" dir="t"/>
          </a:scene3d>
        </p:grpSpPr>
        <p:sp>
          <p:nvSpPr>
            <p:cNvPr id="8" name="Elipse 7"/>
            <p:cNvSpPr/>
            <p:nvPr/>
          </p:nvSpPr>
          <p:spPr>
            <a:xfrm>
              <a:off x="3356913" y="947875"/>
              <a:ext cx="1618719" cy="1284371"/>
            </a:xfrm>
            <a:prstGeom prst="ellipse">
              <a:avLst/>
            </a:prstGeom>
            <a:solidFill>
              <a:schemeClr val="accent1">
                <a:lumMod val="60000"/>
                <a:lumOff val="40000"/>
                <a:alpha val="44000"/>
              </a:schemeClr>
            </a:solidFill>
            <a:sp3d prstMaterial="plastic">
              <a:bevelT w="120900" h="88900"/>
              <a:bevelB w="88900" h="31750" prst="angle"/>
            </a:sp3d>
          </p:spPr>
          <p:style>
            <a:lnRef idx="0">
              <a:schemeClr val="lt1">
                <a:hueOff val="0"/>
                <a:satOff val="0"/>
                <a:lumOff val="0"/>
                <a:alphaOff val="0"/>
              </a:schemeClr>
            </a:lnRef>
            <a:fillRef idx="1">
              <a:schemeClr val="accent2">
                <a:shade val="80000"/>
                <a:alpha val="50000"/>
                <a:hueOff val="-7"/>
                <a:satOff val="906"/>
                <a:lumOff val="1034"/>
                <a:alphaOff val="-6000"/>
              </a:schemeClr>
            </a:fillRef>
            <a:effectRef idx="1">
              <a:schemeClr val="accent2">
                <a:shade val="80000"/>
                <a:alpha val="50000"/>
                <a:hueOff val="-7"/>
                <a:satOff val="906"/>
                <a:lumOff val="1034"/>
                <a:alphaOff val="-6000"/>
              </a:schemeClr>
            </a:effectRef>
            <a:fontRef idx="minor">
              <a:schemeClr val="tx1"/>
            </a:fontRef>
          </p:style>
        </p:sp>
        <p:sp>
          <p:nvSpPr>
            <p:cNvPr id="10" name="Elipse 4"/>
            <p:cNvSpPr/>
            <p:nvPr/>
          </p:nvSpPr>
          <p:spPr>
            <a:xfrm>
              <a:off x="3593969" y="1135967"/>
              <a:ext cx="1144607" cy="908187"/>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smtClean="0"/>
                <a:t>Otros residuos</a:t>
              </a:r>
              <a:endParaRPr lang="es-CO" sz="1200" b="1" kern="1200" dirty="0"/>
            </a:p>
          </p:txBody>
        </p:sp>
      </p:grpSp>
      <p:sp>
        <p:nvSpPr>
          <p:cNvPr id="11" name="1 Título"/>
          <p:cNvSpPr>
            <a:spLocks noGrp="1"/>
          </p:cNvSpPr>
          <p:nvPr>
            <p:ph type="title"/>
          </p:nvPr>
        </p:nvSpPr>
        <p:spPr>
          <a:xfrm>
            <a:off x="251520" y="773832"/>
            <a:ext cx="8699500" cy="1143000"/>
          </a:xfrm>
        </p:spPr>
        <p:txBody>
          <a:bodyPr/>
          <a:lstStyle/>
          <a:p>
            <a:r>
              <a:rPr lang="es-CO" sz="3200" b="1" dirty="0" smtClean="0"/>
              <a:t>Planes de Gestión Integral de Residuos Sólidos</a:t>
            </a:r>
            <a:br>
              <a:rPr lang="es-CO" sz="3200" b="1" dirty="0" smtClean="0"/>
            </a:br>
            <a:r>
              <a:rPr lang="es-CO" sz="2400" dirty="0" smtClean="0"/>
              <a:t>Decreto 2981 de 2013</a:t>
            </a:r>
            <a:endParaRPr lang="es-CO" sz="2400" dirty="0"/>
          </a:p>
        </p:txBody>
      </p:sp>
    </p:spTree>
    <p:extLst>
      <p:ext uri="{BB962C8B-B14F-4D97-AF65-F5344CB8AC3E}">
        <p14:creationId xmlns:p14="http://schemas.microsoft.com/office/powerpoint/2010/main" val="328454237"/>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8229600" cy="1143000"/>
          </a:xfrm>
        </p:spPr>
        <p:txBody>
          <a:bodyPr/>
          <a:lstStyle/>
          <a:p>
            <a:r>
              <a:rPr lang="es-ES_tradnl" sz="3200" b="1" dirty="0">
                <a:solidFill>
                  <a:srgbClr val="000000"/>
                </a:solidFill>
              </a:rPr>
              <a:t>Obligaciones de los municipios en cuanto a la población recicladora </a:t>
            </a:r>
            <a:endParaRPr lang="es-CO" sz="3200" dirty="0">
              <a:solidFill>
                <a:srgbClr val="000000"/>
              </a:solidFill>
            </a:endParaRPr>
          </a:p>
        </p:txBody>
      </p:sp>
      <p:cxnSp>
        <p:nvCxnSpPr>
          <p:cNvPr id="4" name="17 Conector recto"/>
          <p:cNvCxnSpPr/>
          <p:nvPr/>
        </p:nvCxnSpPr>
        <p:spPr>
          <a:xfrm>
            <a:off x="285750" y="1988840"/>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extLst>
              <p:ext uri="{D42A27DB-BD31-4B8C-83A1-F6EECF244321}">
                <p14:modId xmlns:p14="http://schemas.microsoft.com/office/powerpoint/2010/main" val="660812265"/>
              </p:ext>
            </p:extLst>
          </p:nvPr>
        </p:nvGraphicFramePr>
        <p:xfrm>
          <a:off x="467544" y="2276872"/>
          <a:ext cx="806489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6181688"/>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2 Marcador de contenido"/>
          <p:cNvSpPr>
            <a:spLocks noGrp="1"/>
          </p:cNvSpPr>
          <p:nvPr>
            <p:ph idx="1"/>
          </p:nvPr>
        </p:nvSpPr>
        <p:spPr>
          <a:xfrm>
            <a:off x="539552" y="2060848"/>
            <a:ext cx="7772400" cy="2447925"/>
          </a:xfrm>
        </p:spPr>
        <p:txBody>
          <a:bodyPr/>
          <a:lstStyle/>
          <a:p>
            <a:pPr>
              <a:buFont typeface="Wingdings" panose="05000000000000000000" pitchFamily="2" charset="2"/>
              <a:buChar char="ü"/>
            </a:pPr>
            <a:r>
              <a:rPr lang="es-ES" altLang="es-CO" sz="2400" dirty="0" smtClean="0"/>
              <a:t>Facturación conjunta del servicio público de aseo. </a:t>
            </a:r>
          </a:p>
          <a:p>
            <a:pPr>
              <a:buFont typeface="Wingdings" panose="05000000000000000000" pitchFamily="2" charset="2"/>
              <a:buChar char="ü"/>
            </a:pPr>
            <a:r>
              <a:rPr lang="es-ES" altLang="es-CO" sz="2400" dirty="0" smtClean="0"/>
              <a:t>Requisitos especiales de la factura. </a:t>
            </a:r>
          </a:p>
          <a:p>
            <a:pPr>
              <a:buFont typeface="Wingdings" panose="05000000000000000000" pitchFamily="2" charset="2"/>
              <a:buChar char="ü"/>
            </a:pPr>
            <a:r>
              <a:rPr lang="es-ES" altLang="es-CO" sz="2400" dirty="0" smtClean="0"/>
              <a:t>Facturación para usuarios agrupados en unidades inmobiliarias. </a:t>
            </a:r>
          </a:p>
          <a:p>
            <a:pPr>
              <a:buFont typeface="Wingdings" panose="05000000000000000000" pitchFamily="2" charset="2"/>
              <a:buChar char="ü"/>
            </a:pPr>
            <a:r>
              <a:rPr lang="es-ES" altLang="es-CO" sz="2400" dirty="0" smtClean="0"/>
              <a:t>Prepago en facturación conjunta. </a:t>
            </a:r>
          </a:p>
          <a:p>
            <a:pPr>
              <a:buFont typeface="Wingdings" panose="05000000000000000000" pitchFamily="2" charset="2"/>
              <a:buChar char="ü"/>
            </a:pPr>
            <a:r>
              <a:rPr lang="es-ES" altLang="es-CO" sz="2400" dirty="0" smtClean="0"/>
              <a:t>Información al usuario. </a:t>
            </a:r>
          </a:p>
          <a:p>
            <a:pPr>
              <a:buFont typeface="Wingdings" panose="05000000000000000000" pitchFamily="2" charset="2"/>
              <a:buChar char="ü"/>
            </a:pPr>
            <a:r>
              <a:rPr lang="es-ES" altLang="es-CO" sz="2400" dirty="0" smtClean="0"/>
              <a:t>Oficina de Peticiones, Quejas y Recursos. </a:t>
            </a:r>
          </a:p>
          <a:p>
            <a:pPr>
              <a:buFont typeface="Wingdings" panose="05000000000000000000" pitchFamily="2" charset="2"/>
              <a:buChar char="ü"/>
            </a:pPr>
            <a:r>
              <a:rPr lang="es-ES" altLang="es-CO" sz="2400" dirty="0" smtClean="0"/>
              <a:t>Descuentos por fallas en la prestación del servicio público de aseo</a:t>
            </a:r>
            <a:endParaRPr lang="es-CO" altLang="es-CO" sz="2400" dirty="0" smtClean="0"/>
          </a:p>
        </p:txBody>
      </p:sp>
      <p:sp>
        <p:nvSpPr>
          <p:cNvPr id="4" name="1 Título"/>
          <p:cNvSpPr txBox="1">
            <a:spLocks/>
          </p:cNvSpPr>
          <p:nvPr/>
        </p:nvSpPr>
        <p:spPr>
          <a:xfrm>
            <a:off x="755576" y="692696"/>
            <a:ext cx="7772400" cy="50323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solidFill>
                  <a:srgbClr val="000000"/>
                </a:solidFill>
              </a:rPr>
              <a:t>DECRETO 2981 DE 2013</a:t>
            </a:r>
            <a:br>
              <a:rPr lang="es-CO" sz="3200" b="1" dirty="0" smtClean="0">
                <a:solidFill>
                  <a:srgbClr val="000000"/>
                </a:solidFill>
              </a:rPr>
            </a:br>
            <a:r>
              <a:rPr lang="es-CO" sz="3200" i="1" dirty="0" smtClean="0">
                <a:solidFill>
                  <a:srgbClr val="000000"/>
                </a:solidFill>
              </a:rPr>
              <a:t>Atención al Usuario y Gestión Comercial</a:t>
            </a:r>
            <a:br>
              <a:rPr lang="es-CO" sz="3200" i="1" dirty="0" smtClean="0">
                <a:solidFill>
                  <a:srgbClr val="000000"/>
                </a:solidFill>
              </a:rPr>
            </a:br>
            <a:endParaRPr lang="es-CO" sz="3200" b="1" dirty="0">
              <a:solidFill>
                <a:srgbClr val="000000"/>
              </a:solidFill>
            </a:endParaRPr>
          </a:p>
        </p:txBody>
      </p:sp>
      <p:cxnSp>
        <p:nvCxnSpPr>
          <p:cNvPr id="5" name="17 Conector recto"/>
          <p:cNvCxnSpPr/>
          <p:nvPr/>
        </p:nvCxnSpPr>
        <p:spPr>
          <a:xfrm>
            <a:off x="323528" y="1772816"/>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633646"/>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2 Marcador de contenido"/>
          <p:cNvSpPr>
            <a:spLocks noGrp="1"/>
          </p:cNvSpPr>
          <p:nvPr>
            <p:ph idx="1"/>
          </p:nvPr>
        </p:nvSpPr>
        <p:spPr>
          <a:xfrm>
            <a:off x="710878" y="1988840"/>
            <a:ext cx="7772400" cy="2014537"/>
          </a:xfrm>
        </p:spPr>
        <p:txBody>
          <a:bodyPr/>
          <a:lstStyle/>
          <a:p>
            <a:pPr>
              <a:buFont typeface="Wingdings" panose="05000000000000000000" pitchFamily="2" charset="2"/>
              <a:buChar char="ü"/>
            </a:pPr>
            <a:r>
              <a:rPr lang="es-CO" altLang="es-CO" sz="2500" dirty="0" smtClean="0"/>
              <a:t>Presentar solicitud a la persona prestadora</a:t>
            </a:r>
          </a:p>
          <a:p>
            <a:pPr>
              <a:buFont typeface="Wingdings" panose="05000000000000000000" pitchFamily="2" charset="2"/>
              <a:buChar char="ü"/>
            </a:pPr>
            <a:r>
              <a:rPr lang="es-CO" altLang="es-CO" sz="2500" dirty="0" smtClean="0"/>
              <a:t>Acreditar que va a celebrar contrato con otro prestador</a:t>
            </a:r>
          </a:p>
          <a:p>
            <a:pPr>
              <a:buFont typeface="Wingdings" panose="05000000000000000000" pitchFamily="2" charset="2"/>
              <a:buChar char="ü"/>
            </a:pPr>
            <a:r>
              <a:rPr lang="es-CO" altLang="es-CO" sz="2500" dirty="0" smtClean="0"/>
              <a:t>Acompañar constancia del nuevo prestador. </a:t>
            </a:r>
          </a:p>
          <a:p>
            <a:pPr>
              <a:buFont typeface="Wingdings" panose="05000000000000000000" pitchFamily="2" charset="2"/>
              <a:buChar char="ü"/>
            </a:pPr>
            <a:r>
              <a:rPr lang="es-CO" altLang="es-CO" sz="2500" dirty="0" smtClean="0"/>
              <a:t>Cuando no haya nuevo prestador, acreditar que cuenta con otra alternativa. </a:t>
            </a:r>
          </a:p>
          <a:p>
            <a:pPr>
              <a:buFont typeface="Wingdings" panose="05000000000000000000" pitchFamily="2" charset="2"/>
              <a:buChar char="ü"/>
            </a:pPr>
            <a:r>
              <a:rPr lang="es-CO" altLang="es-CO" sz="2500" dirty="0" smtClean="0"/>
              <a:t> Estar a paz y salvo.  </a:t>
            </a:r>
          </a:p>
          <a:p>
            <a:pPr>
              <a:buFont typeface="Wingdings" panose="05000000000000000000" pitchFamily="2" charset="2"/>
              <a:buChar char="ü"/>
            </a:pPr>
            <a:endParaRPr lang="es-CO" altLang="es-CO" sz="2500" dirty="0" smtClean="0"/>
          </a:p>
          <a:p>
            <a:pPr marL="0" indent="0">
              <a:buNone/>
            </a:pPr>
            <a:endParaRPr lang="es-CO" altLang="es-CO" sz="2500" dirty="0" smtClean="0"/>
          </a:p>
          <a:p>
            <a:pPr>
              <a:buFont typeface="Wingdings" panose="05000000000000000000" pitchFamily="2" charset="2"/>
              <a:buChar char="ü"/>
            </a:pPr>
            <a:endParaRPr lang="es-CO" altLang="es-CO" sz="2500" dirty="0" smtClean="0"/>
          </a:p>
          <a:p>
            <a:pPr>
              <a:buFont typeface="Wingdings" panose="05000000000000000000" pitchFamily="2" charset="2"/>
              <a:buChar char="ü"/>
            </a:pPr>
            <a:endParaRPr lang="es-CO" altLang="es-CO" sz="2500" dirty="0" smtClean="0"/>
          </a:p>
        </p:txBody>
      </p:sp>
      <p:sp>
        <p:nvSpPr>
          <p:cNvPr id="4" name="1 Título"/>
          <p:cNvSpPr txBox="1">
            <a:spLocks/>
          </p:cNvSpPr>
          <p:nvPr/>
        </p:nvSpPr>
        <p:spPr>
          <a:xfrm>
            <a:off x="755576" y="692696"/>
            <a:ext cx="7772400" cy="50323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solidFill>
                  <a:srgbClr val="000000"/>
                </a:solidFill>
              </a:rPr>
              <a:t>DECRETO 2981 DE 2013</a:t>
            </a:r>
            <a:br>
              <a:rPr lang="es-CO" sz="3200" b="1" dirty="0" smtClean="0">
                <a:solidFill>
                  <a:srgbClr val="000000"/>
                </a:solidFill>
              </a:rPr>
            </a:br>
            <a:r>
              <a:rPr lang="es-CO" sz="3200" i="1" dirty="0" smtClean="0">
                <a:solidFill>
                  <a:srgbClr val="000000"/>
                </a:solidFill>
              </a:rPr>
              <a:t>Terminación Anticipada del CCU</a:t>
            </a:r>
            <a:br>
              <a:rPr lang="es-CO" sz="3200" i="1" dirty="0" smtClean="0">
                <a:solidFill>
                  <a:srgbClr val="000000"/>
                </a:solidFill>
              </a:rPr>
            </a:br>
            <a:endParaRPr lang="es-CO" sz="3200" b="1" dirty="0">
              <a:solidFill>
                <a:srgbClr val="000000"/>
              </a:solidFill>
            </a:endParaRPr>
          </a:p>
        </p:txBody>
      </p:sp>
      <p:cxnSp>
        <p:nvCxnSpPr>
          <p:cNvPr id="5" name="17 Conector recto"/>
          <p:cNvCxnSpPr/>
          <p:nvPr/>
        </p:nvCxnSpPr>
        <p:spPr>
          <a:xfrm>
            <a:off x="323528" y="1772816"/>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706958"/>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2 Marcador de contenido"/>
          <p:cNvSpPr>
            <a:spLocks noGrp="1"/>
          </p:cNvSpPr>
          <p:nvPr>
            <p:ph idx="1"/>
          </p:nvPr>
        </p:nvSpPr>
        <p:spPr>
          <a:xfrm>
            <a:off x="710878" y="2420888"/>
            <a:ext cx="7772400" cy="1222375"/>
          </a:xfrm>
        </p:spPr>
        <p:txBody>
          <a:bodyPr/>
          <a:lstStyle/>
          <a:p>
            <a:r>
              <a:rPr lang="es-ES" altLang="es-CO" dirty="0" smtClean="0"/>
              <a:t>Tener un contrato de servicios públicos.</a:t>
            </a:r>
          </a:p>
          <a:p>
            <a:r>
              <a:rPr lang="es-ES" altLang="es-CO" dirty="0" smtClean="0"/>
              <a:t>Contar con la infraestructura adecuada para atender las peticiones, quejas y recursos.</a:t>
            </a:r>
            <a:endParaRPr lang="es-CO" altLang="es-CO" dirty="0" smtClean="0"/>
          </a:p>
        </p:txBody>
      </p:sp>
      <p:sp>
        <p:nvSpPr>
          <p:cNvPr id="5" name="1 Título"/>
          <p:cNvSpPr txBox="1">
            <a:spLocks/>
          </p:cNvSpPr>
          <p:nvPr/>
        </p:nvSpPr>
        <p:spPr>
          <a:xfrm>
            <a:off x="755576" y="692696"/>
            <a:ext cx="7772400" cy="50323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solidFill>
                  <a:srgbClr val="000000"/>
                </a:solidFill>
              </a:rPr>
              <a:t>DECRETO 2981 DE 2013</a:t>
            </a:r>
            <a:br>
              <a:rPr lang="es-CO" sz="3200" b="1" dirty="0" smtClean="0">
                <a:solidFill>
                  <a:srgbClr val="000000"/>
                </a:solidFill>
              </a:rPr>
            </a:br>
            <a:r>
              <a:rPr lang="es-CO" sz="3200" i="1" dirty="0" smtClean="0">
                <a:solidFill>
                  <a:srgbClr val="000000"/>
                </a:solidFill>
              </a:rPr>
              <a:t>Obligaciones de las Personas Prestadoras</a:t>
            </a:r>
            <a:br>
              <a:rPr lang="es-CO" sz="3200" i="1" dirty="0" smtClean="0">
                <a:solidFill>
                  <a:srgbClr val="000000"/>
                </a:solidFill>
              </a:rPr>
            </a:br>
            <a:endParaRPr lang="es-CO" sz="3200" b="1" dirty="0">
              <a:solidFill>
                <a:srgbClr val="000000"/>
              </a:solidFill>
            </a:endParaRPr>
          </a:p>
        </p:txBody>
      </p:sp>
      <p:cxnSp>
        <p:nvCxnSpPr>
          <p:cNvPr id="6" name="17 Conector recto"/>
          <p:cNvCxnSpPr/>
          <p:nvPr/>
        </p:nvCxnSpPr>
        <p:spPr>
          <a:xfrm>
            <a:off x="323528" y="1772816"/>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029681"/>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2 Marcador de contenido"/>
          <p:cNvSpPr>
            <a:spLocks noGrp="1"/>
          </p:cNvSpPr>
          <p:nvPr>
            <p:ph idx="1"/>
          </p:nvPr>
        </p:nvSpPr>
        <p:spPr>
          <a:xfrm>
            <a:off x="611560" y="2132856"/>
            <a:ext cx="7772400" cy="1871663"/>
          </a:xfrm>
        </p:spPr>
        <p:txBody>
          <a:bodyPr/>
          <a:lstStyle/>
          <a:p>
            <a:r>
              <a:rPr lang="es-ES" altLang="es-CO" sz="2600" dirty="0" smtClean="0"/>
              <a:t>Obligatoriedad de la transferencia de los subsidios.</a:t>
            </a:r>
            <a:endParaRPr lang="es-CO" altLang="es-CO" sz="2600" dirty="0" smtClean="0"/>
          </a:p>
          <a:p>
            <a:r>
              <a:rPr lang="es-ES" altLang="es-CO" sz="2600" dirty="0" smtClean="0"/>
              <a:t>Prácticas discriminatorias</a:t>
            </a:r>
          </a:p>
          <a:p>
            <a:r>
              <a:rPr lang="es-ES" altLang="es-CO" sz="2600" dirty="0" smtClean="0"/>
              <a:t>Restricciones injustificadas para el acceso a rellenos sanitarios y/o estaciones de transferencia.</a:t>
            </a:r>
            <a:endParaRPr lang="es-CO" altLang="es-CO" sz="2600" dirty="0" smtClean="0"/>
          </a:p>
          <a:p>
            <a:r>
              <a:rPr lang="es-ES" altLang="es-CO" sz="2600" dirty="0" smtClean="0"/>
              <a:t>Aplicación de normas técnicas.</a:t>
            </a:r>
          </a:p>
          <a:p>
            <a:r>
              <a:rPr lang="es-ES" altLang="es-CO" sz="2600" dirty="0" smtClean="0"/>
              <a:t>Se establecen plazos para entrada en vigencia de la norma  </a:t>
            </a:r>
            <a:endParaRPr lang="es-CO" altLang="es-CO" sz="2600" dirty="0" smtClean="0"/>
          </a:p>
          <a:p>
            <a:endParaRPr lang="es-CO" altLang="es-CO" sz="2600" dirty="0" smtClean="0"/>
          </a:p>
        </p:txBody>
      </p:sp>
      <p:sp>
        <p:nvSpPr>
          <p:cNvPr id="4" name="1 Título"/>
          <p:cNvSpPr txBox="1">
            <a:spLocks/>
          </p:cNvSpPr>
          <p:nvPr/>
        </p:nvSpPr>
        <p:spPr>
          <a:xfrm>
            <a:off x="755576" y="692696"/>
            <a:ext cx="7772400" cy="50323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solidFill>
                  <a:srgbClr val="000000"/>
                </a:solidFill>
              </a:rPr>
              <a:t>DECRETO 2981 DE 2013</a:t>
            </a:r>
            <a:br>
              <a:rPr lang="es-CO" sz="3200" b="1" dirty="0" smtClean="0">
                <a:solidFill>
                  <a:srgbClr val="000000"/>
                </a:solidFill>
              </a:rPr>
            </a:br>
            <a:r>
              <a:rPr lang="es-CO" sz="3200" i="1" dirty="0" smtClean="0">
                <a:solidFill>
                  <a:srgbClr val="000000"/>
                </a:solidFill>
              </a:rPr>
              <a:t>Disposiciones finales</a:t>
            </a:r>
            <a:br>
              <a:rPr lang="es-CO" sz="3200" i="1" dirty="0" smtClean="0">
                <a:solidFill>
                  <a:srgbClr val="000000"/>
                </a:solidFill>
              </a:rPr>
            </a:br>
            <a:endParaRPr lang="es-CO" sz="3200" b="1" dirty="0">
              <a:solidFill>
                <a:srgbClr val="000000"/>
              </a:solidFill>
            </a:endParaRPr>
          </a:p>
        </p:txBody>
      </p:sp>
      <p:cxnSp>
        <p:nvCxnSpPr>
          <p:cNvPr id="5" name="17 Conector recto"/>
          <p:cNvCxnSpPr/>
          <p:nvPr/>
        </p:nvCxnSpPr>
        <p:spPr>
          <a:xfrm>
            <a:off x="323528" y="1772816"/>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251761"/>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908720"/>
            <a:ext cx="8229600" cy="1143000"/>
          </a:xfrm>
        </p:spPr>
        <p:txBody>
          <a:bodyPr/>
          <a:lstStyle/>
          <a:p>
            <a:r>
              <a:rPr lang="es-CO" sz="3200" b="1" dirty="0" smtClean="0">
                <a:solidFill>
                  <a:srgbClr val="000000"/>
                </a:solidFill>
              </a:rPr>
              <a:t>FUNDAMENTOS</a:t>
            </a:r>
            <a:r>
              <a:rPr lang="es-CO" sz="3200" dirty="0" smtClean="0">
                <a:solidFill>
                  <a:srgbClr val="000000"/>
                </a:solidFill>
              </a:rPr>
              <a:t> </a:t>
            </a:r>
            <a:r>
              <a:rPr lang="es-CO" sz="3200" b="1" dirty="0" smtClean="0">
                <a:solidFill>
                  <a:srgbClr val="000000"/>
                </a:solidFill>
              </a:rPr>
              <a:t>JURÍDICOS</a:t>
            </a:r>
            <a:endParaRPr lang="es-CO" sz="3200" b="1" dirty="0">
              <a:solidFill>
                <a:srgbClr val="000000"/>
              </a:solidFill>
            </a:endParaRPr>
          </a:p>
        </p:txBody>
      </p:sp>
      <p:cxnSp>
        <p:nvCxnSpPr>
          <p:cNvPr id="5" name="17 Conector recto"/>
          <p:cNvCxnSpPr/>
          <p:nvPr/>
        </p:nvCxnSpPr>
        <p:spPr>
          <a:xfrm>
            <a:off x="285750" y="1556792"/>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1920591416"/>
              </p:ext>
            </p:extLst>
          </p:nvPr>
        </p:nvGraphicFramePr>
        <p:xfrm>
          <a:off x="587896" y="1700808"/>
          <a:ext cx="8376592"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6648311"/>
      </p:ext>
    </p:extLst>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10 Rectángulo"/>
          <p:cNvSpPr/>
          <p:nvPr/>
        </p:nvSpPr>
        <p:spPr>
          <a:xfrm>
            <a:off x="0" y="0"/>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Rectangle 8"/>
          <p:cNvSpPr txBox="1">
            <a:spLocks noChangeArrowheads="1"/>
          </p:cNvSpPr>
          <p:nvPr/>
        </p:nvSpPr>
        <p:spPr>
          <a:xfrm>
            <a:off x="0" y="4581128"/>
            <a:ext cx="9144000" cy="1008112"/>
          </a:xfrm>
          <a:prstGeom prst="rect">
            <a:avLst/>
          </a:prstGeom>
          <a:effectLst>
            <a:outerShdw blurRad="50800" dist="38100" dir="2700000" algn="tl" rotWithShape="0">
              <a:prstClr val="black">
                <a:alpha val="40000"/>
              </a:prstClr>
            </a:outerShdw>
          </a:effectLst>
        </p:spPr>
        <p:txBody>
          <a:bodyPr/>
          <a:lstStyle/>
          <a:p>
            <a:pPr algn="ctr"/>
            <a:r>
              <a:rPr lang="es-CO" sz="6600" b="1" dirty="0" smtClean="0">
                <a:effectLst>
                  <a:outerShdw blurRad="38100" dist="38100" dir="2700000" algn="tl">
                    <a:srgbClr val="000000">
                      <a:alpha val="43137"/>
                    </a:srgbClr>
                  </a:outerShdw>
                </a:effectLst>
                <a:latin typeface="Tahoma" pitchFamily="34" charset="0"/>
                <a:cs typeface="Tahoma" pitchFamily="34" charset="0"/>
              </a:rPr>
              <a:t>GRACIAS</a:t>
            </a:r>
            <a:r>
              <a:rPr lang="es-CO" sz="2800" b="1" dirty="0" smtClean="0">
                <a:effectLst>
                  <a:outerShdw blurRad="38100" dist="38100" dir="2700000" algn="tl">
                    <a:srgbClr val="000000">
                      <a:alpha val="43137"/>
                    </a:srgbClr>
                  </a:outerShdw>
                </a:effectLst>
                <a:latin typeface="Tahoma" pitchFamily="34" charset="0"/>
                <a:cs typeface="Tahoma" pitchFamily="34" charset="0"/>
              </a:rPr>
              <a:t> </a:t>
            </a:r>
          </a:p>
        </p:txBody>
      </p:sp>
      <p:grpSp>
        <p:nvGrpSpPr>
          <p:cNvPr id="3" name="2 Grupo"/>
          <p:cNvGrpSpPr/>
          <p:nvPr/>
        </p:nvGrpSpPr>
        <p:grpSpPr>
          <a:xfrm>
            <a:off x="2555777" y="716523"/>
            <a:ext cx="4032448" cy="552237"/>
            <a:chOff x="2555776" y="432599"/>
            <a:chExt cx="5077939" cy="695415"/>
          </a:xfrm>
        </p:grpSpPr>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l="12364" t="37520" r="11999" b="37674"/>
            <a:stretch/>
          </p:blipFill>
          <p:spPr>
            <a:xfrm>
              <a:off x="5420192" y="508254"/>
              <a:ext cx="2213523" cy="565039"/>
            </a:xfrm>
            <a:prstGeom prst="rect">
              <a:avLst/>
            </a:prstGeom>
          </p:spPr>
        </p:pic>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432599"/>
              <a:ext cx="2701675" cy="695415"/>
            </a:xfrm>
            <a:prstGeom prst="rect">
              <a:avLst/>
            </a:prstGeom>
          </p:spPr>
        </p:pic>
      </p:grpSp>
      <p:pic>
        <p:nvPicPr>
          <p:cNvPr id="12" name="11 Imagen"/>
          <p:cNvPicPr>
            <a:picLocks noChangeAspect="1"/>
          </p:cNvPicPr>
          <p:nvPr/>
        </p:nvPicPr>
        <p:blipFill>
          <a:blip r:embed="rId5">
            <a:duotone>
              <a:prstClr val="black"/>
              <a:srgbClr val="961D4E">
                <a:tint val="45000"/>
                <a:satMod val="400000"/>
              </a:srgbClr>
            </a:duotone>
            <a:extLst>
              <a:ext uri="{28A0092B-C50C-407E-A947-70E740481C1C}">
                <a14:useLocalDpi xmlns:a14="http://schemas.microsoft.com/office/drawing/2010/main" val="0"/>
              </a:ext>
            </a:extLst>
          </a:blip>
          <a:stretch>
            <a:fillRect/>
          </a:stretch>
        </p:blipFill>
        <p:spPr>
          <a:xfrm>
            <a:off x="2424428" y="1365734"/>
            <a:ext cx="4295145" cy="3215393"/>
          </a:xfrm>
          <a:prstGeom prst="rect">
            <a:avLst/>
          </a:prstGeom>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73832"/>
            <a:ext cx="8229600" cy="1143000"/>
          </a:xfrm>
        </p:spPr>
        <p:txBody>
          <a:bodyPr/>
          <a:lstStyle/>
          <a:p>
            <a:r>
              <a:rPr lang="es-CO" sz="3200" b="1" dirty="0"/>
              <a:t>DECRETO 2981 de 2013</a:t>
            </a:r>
            <a:r>
              <a:rPr lang="en-US" sz="3200" b="1" dirty="0" smtClean="0">
                <a:solidFill>
                  <a:srgbClr val="000000"/>
                </a:solidFill>
              </a:rPr>
              <a:t/>
            </a:r>
            <a:br>
              <a:rPr lang="en-US" sz="3200" b="1" dirty="0" smtClean="0">
                <a:solidFill>
                  <a:srgbClr val="000000"/>
                </a:solidFill>
              </a:rPr>
            </a:br>
            <a:r>
              <a:rPr lang="en-US" sz="3200" i="1" dirty="0" err="1" smtClean="0">
                <a:solidFill>
                  <a:srgbClr val="000000"/>
                </a:solidFill>
              </a:rPr>
              <a:t>Trámite</a:t>
            </a:r>
            <a:r>
              <a:rPr lang="en-US" sz="3200" i="1" dirty="0" smtClean="0">
                <a:solidFill>
                  <a:srgbClr val="000000"/>
                </a:solidFill>
              </a:rPr>
              <a:t> de </a:t>
            </a:r>
            <a:r>
              <a:rPr lang="en-US" sz="3200" i="1" dirty="0" err="1" smtClean="0">
                <a:solidFill>
                  <a:srgbClr val="000000"/>
                </a:solidFill>
              </a:rPr>
              <a:t>Expedición</a:t>
            </a:r>
            <a:endParaRPr lang="en-US" sz="3200" i="1" dirty="0">
              <a:solidFill>
                <a:srgbClr val="000000"/>
              </a:solidFill>
            </a:endParaRPr>
          </a:p>
        </p:txBody>
      </p:sp>
      <p:cxnSp>
        <p:nvCxnSpPr>
          <p:cNvPr id="4" name="17 Conector recto"/>
          <p:cNvCxnSpPr/>
          <p:nvPr/>
        </p:nvCxnSpPr>
        <p:spPr>
          <a:xfrm>
            <a:off x="395536" y="1916832"/>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1552224954"/>
              </p:ext>
            </p:extLst>
          </p:nvPr>
        </p:nvGraphicFramePr>
        <p:xfrm>
          <a:off x="395536" y="2029296"/>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2301242"/>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908720"/>
            <a:ext cx="7772400" cy="503237"/>
          </a:xfrm>
        </p:spPr>
        <p:txBody>
          <a:bodyPr>
            <a:noAutofit/>
          </a:bodyPr>
          <a:lstStyle/>
          <a:p>
            <a:r>
              <a:rPr lang="es-CO" sz="3200" b="1" dirty="0" smtClean="0">
                <a:solidFill>
                  <a:srgbClr val="000000"/>
                </a:solidFill>
              </a:rPr>
              <a:t>DECRETO 2981 DE 2013</a:t>
            </a:r>
            <a:br>
              <a:rPr lang="es-CO" sz="3200" b="1" dirty="0" smtClean="0">
                <a:solidFill>
                  <a:srgbClr val="000000"/>
                </a:solidFill>
              </a:rPr>
            </a:br>
            <a:r>
              <a:rPr lang="es-CO" sz="3200" i="1" dirty="0" smtClean="0">
                <a:solidFill>
                  <a:srgbClr val="000000"/>
                </a:solidFill>
              </a:rPr>
              <a:t>Ámbito de Aplicación</a:t>
            </a:r>
            <a:br>
              <a:rPr lang="es-CO" sz="3200" i="1" dirty="0" smtClean="0">
                <a:solidFill>
                  <a:srgbClr val="000000"/>
                </a:solidFill>
              </a:rPr>
            </a:br>
            <a:endParaRPr lang="es-CO" sz="3200" b="1" dirty="0">
              <a:solidFill>
                <a:srgbClr val="000000"/>
              </a:solidFill>
            </a:endParaRPr>
          </a:p>
        </p:txBody>
      </p:sp>
      <p:cxnSp>
        <p:nvCxnSpPr>
          <p:cNvPr id="4" name="17 Conector recto"/>
          <p:cNvCxnSpPr/>
          <p:nvPr/>
        </p:nvCxnSpPr>
        <p:spPr>
          <a:xfrm>
            <a:off x="323528" y="2060848"/>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3434463429"/>
              </p:ext>
            </p:extLst>
          </p:nvPr>
        </p:nvGraphicFramePr>
        <p:xfrm>
          <a:off x="539552" y="2204864"/>
          <a:ext cx="831641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258163"/>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568952" cy="1143000"/>
          </a:xfrm>
        </p:spPr>
        <p:txBody>
          <a:bodyPr/>
          <a:lstStyle/>
          <a:p>
            <a:r>
              <a:rPr lang="es-CO" sz="3200" b="1" dirty="0">
                <a:solidFill>
                  <a:srgbClr val="000000"/>
                </a:solidFill>
              </a:rPr>
              <a:t>Persona </a:t>
            </a:r>
            <a:r>
              <a:rPr lang="es-CO" sz="3200" b="1" dirty="0" smtClean="0">
                <a:solidFill>
                  <a:srgbClr val="000000"/>
                </a:solidFill>
              </a:rPr>
              <a:t>Prestadora </a:t>
            </a:r>
            <a:r>
              <a:rPr lang="es-CO" sz="3200" b="1" dirty="0">
                <a:solidFill>
                  <a:srgbClr val="000000"/>
                </a:solidFill>
              </a:rPr>
              <a:t>del </a:t>
            </a:r>
            <a:r>
              <a:rPr lang="es-CO" sz="3200" b="1" dirty="0" smtClean="0">
                <a:solidFill>
                  <a:srgbClr val="000000"/>
                </a:solidFill>
              </a:rPr>
              <a:t>Servicio </a:t>
            </a:r>
            <a:r>
              <a:rPr lang="es-CO" sz="3200" b="1" dirty="0">
                <a:solidFill>
                  <a:srgbClr val="000000"/>
                </a:solidFill>
              </a:rPr>
              <a:t>P</a:t>
            </a:r>
            <a:r>
              <a:rPr lang="es-CO" sz="3200" b="1" dirty="0" smtClean="0">
                <a:solidFill>
                  <a:srgbClr val="000000"/>
                </a:solidFill>
              </a:rPr>
              <a:t>úblico </a:t>
            </a:r>
            <a:r>
              <a:rPr lang="es-CO" sz="3200" b="1" dirty="0">
                <a:solidFill>
                  <a:srgbClr val="000000"/>
                </a:solidFill>
              </a:rPr>
              <a:t>de </a:t>
            </a:r>
            <a:r>
              <a:rPr lang="es-CO" sz="3200" b="1" dirty="0" smtClean="0">
                <a:solidFill>
                  <a:srgbClr val="000000"/>
                </a:solidFill>
              </a:rPr>
              <a:t>Aseo</a:t>
            </a:r>
            <a:br>
              <a:rPr lang="es-CO" sz="3200" b="1" dirty="0" smtClean="0">
                <a:solidFill>
                  <a:srgbClr val="000000"/>
                </a:solidFill>
              </a:rPr>
            </a:br>
            <a:r>
              <a:rPr lang="es-CO" sz="3200" dirty="0" smtClean="0">
                <a:solidFill>
                  <a:srgbClr val="000000"/>
                </a:solidFill>
              </a:rPr>
              <a:t>Ley 142 de 1994 – Artículo 15</a:t>
            </a:r>
            <a:endParaRPr lang="en-US" sz="3200" b="1" dirty="0">
              <a:solidFill>
                <a:srgbClr val="000000"/>
              </a:solidFill>
            </a:endParaRPr>
          </a:p>
        </p:txBody>
      </p:sp>
      <p:cxnSp>
        <p:nvCxnSpPr>
          <p:cNvPr id="4" name="17 Conector recto"/>
          <p:cNvCxnSpPr/>
          <p:nvPr/>
        </p:nvCxnSpPr>
        <p:spPr>
          <a:xfrm>
            <a:off x="323528" y="1916832"/>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extLst>
              <p:ext uri="{D42A27DB-BD31-4B8C-83A1-F6EECF244321}">
                <p14:modId xmlns:p14="http://schemas.microsoft.com/office/powerpoint/2010/main" val="461770370"/>
              </p:ext>
            </p:extLst>
          </p:nvPr>
        </p:nvGraphicFramePr>
        <p:xfrm>
          <a:off x="539552" y="2132856"/>
          <a:ext cx="83529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8949283"/>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17 Conector recto"/>
          <p:cNvCxnSpPr/>
          <p:nvPr/>
        </p:nvCxnSpPr>
        <p:spPr>
          <a:xfrm>
            <a:off x="323528" y="1772816"/>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1 Título"/>
          <p:cNvSpPr>
            <a:spLocks noGrp="1"/>
          </p:cNvSpPr>
          <p:nvPr>
            <p:ph type="title"/>
          </p:nvPr>
        </p:nvSpPr>
        <p:spPr>
          <a:xfrm>
            <a:off x="755576" y="692696"/>
            <a:ext cx="7772400" cy="503237"/>
          </a:xfrm>
        </p:spPr>
        <p:txBody>
          <a:bodyPr>
            <a:noAutofit/>
          </a:bodyPr>
          <a:lstStyle/>
          <a:p>
            <a:r>
              <a:rPr lang="es-CO" sz="3200" b="1" dirty="0" smtClean="0">
                <a:solidFill>
                  <a:srgbClr val="000000"/>
                </a:solidFill>
              </a:rPr>
              <a:t>DECRETO 2981 DE 2013</a:t>
            </a:r>
            <a:br>
              <a:rPr lang="es-CO" sz="3200" b="1" dirty="0" smtClean="0">
                <a:solidFill>
                  <a:srgbClr val="000000"/>
                </a:solidFill>
              </a:rPr>
            </a:br>
            <a:r>
              <a:rPr lang="es-CO" sz="3200" i="1" dirty="0" smtClean="0">
                <a:solidFill>
                  <a:srgbClr val="000000"/>
                </a:solidFill>
              </a:rPr>
              <a:t>Avances </a:t>
            </a:r>
            <a:r>
              <a:rPr lang="es-CO" sz="3200" i="1" dirty="0" smtClean="0">
                <a:solidFill>
                  <a:srgbClr val="000000"/>
                </a:solidFill>
              </a:rPr>
              <a:t/>
            </a:r>
            <a:br>
              <a:rPr lang="es-CO" sz="3200" i="1" dirty="0" smtClean="0">
                <a:solidFill>
                  <a:srgbClr val="000000"/>
                </a:solidFill>
              </a:rPr>
            </a:br>
            <a:endParaRPr lang="es-CO" sz="3200" b="1" dirty="0">
              <a:solidFill>
                <a:srgbClr val="000000"/>
              </a:solidFill>
            </a:endParaRPr>
          </a:p>
        </p:txBody>
      </p:sp>
      <p:graphicFrame>
        <p:nvGraphicFramePr>
          <p:cNvPr id="9" name="8 Diagrama"/>
          <p:cNvGraphicFramePr/>
          <p:nvPr>
            <p:extLst>
              <p:ext uri="{D42A27DB-BD31-4B8C-83A1-F6EECF244321}">
                <p14:modId xmlns:p14="http://schemas.microsoft.com/office/powerpoint/2010/main" val="3338350749"/>
              </p:ext>
            </p:extLst>
          </p:nvPr>
        </p:nvGraphicFramePr>
        <p:xfrm>
          <a:off x="467544" y="1772816"/>
          <a:ext cx="833107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5386611"/>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92696"/>
            <a:ext cx="8699500" cy="1143000"/>
          </a:xfrm>
        </p:spPr>
        <p:txBody>
          <a:bodyPr/>
          <a:lstStyle/>
          <a:p>
            <a:r>
              <a:rPr lang="es-CO" sz="3200" b="1" dirty="0" smtClean="0"/>
              <a:t>DECRETO 2981 de 2013</a:t>
            </a:r>
            <a:br>
              <a:rPr lang="es-CO" sz="3200" b="1" dirty="0" smtClean="0"/>
            </a:br>
            <a:r>
              <a:rPr lang="es-CO" sz="3200" b="1" dirty="0" smtClean="0"/>
              <a:t>“Reglamentación Servicio Público de Aseo - SPA”</a:t>
            </a:r>
            <a:endParaRPr lang="es-CO" sz="3200" b="1" dirty="0"/>
          </a:p>
        </p:txBody>
      </p:sp>
      <p:cxnSp>
        <p:nvCxnSpPr>
          <p:cNvPr id="4" name="17 Conector recto"/>
          <p:cNvCxnSpPr/>
          <p:nvPr/>
        </p:nvCxnSpPr>
        <p:spPr>
          <a:xfrm>
            <a:off x="285750" y="1844824"/>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5" name="4 Diagrama"/>
          <p:cNvGraphicFramePr/>
          <p:nvPr>
            <p:extLst>
              <p:ext uri="{D42A27DB-BD31-4B8C-83A1-F6EECF244321}">
                <p14:modId xmlns:p14="http://schemas.microsoft.com/office/powerpoint/2010/main" val="778806781"/>
              </p:ext>
            </p:extLst>
          </p:nvPr>
        </p:nvGraphicFramePr>
        <p:xfrm>
          <a:off x="539552" y="2276872"/>
          <a:ext cx="8293298"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2264676" y="5589240"/>
            <a:ext cx="4827604" cy="369332"/>
          </a:xfrm>
          <a:prstGeom prst="rect">
            <a:avLst/>
          </a:prstGeom>
          <a:noFill/>
        </p:spPr>
        <p:txBody>
          <a:bodyPr wrap="none" rtlCol="0">
            <a:spAutoFit/>
          </a:bodyPr>
          <a:lstStyle/>
          <a:p>
            <a:r>
              <a:rPr lang="es-CO" b="1" dirty="0" smtClean="0">
                <a:effectLst>
                  <a:outerShdw blurRad="38100" dist="38100" dir="2700000" algn="tl">
                    <a:srgbClr val="000000">
                      <a:alpha val="43137"/>
                    </a:srgbClr>
                  </a:outerShdw>
                </a:effectLst>
              </a:rPr>
              <a:t>Principales Directrices del Decreto 2981 de 2013 </a:t>
            </a:r>
            <a:endParaRPr lang="es-CO"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6757743"/>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701824"/>
            <a:ext cx="8951020" cy="1143000"/>
          </a:xfrm>
        </p:spPr>
        <p:txBody>
          <a:bodyPr/>
          <a:lstStyle/>
          <a:p>
            <a:r>
              <a:rPr lang="es-CO" sz="3200" b="1" dirty="0"/>
              <a:t>Decreto 2981 de 2013</a:t>
            </a:r>
            <a:r>
              <a:rPr lang="es-CO" sz="3000" b="1" dirty="0" smtClean="0"/>
              <a:t/>
            </a:r>
            <a:br>
              <a:rPr lang="es-CO" sz="3000" b="1" dirty="0" smtClean="0"/>
            </a:br>
            <a:r>
              <a:rPr lang="es-CO" sz="3000" i="1" dirty="0" smtClean="0"/>
              <a:t>Programa </a:t>
            </a:r>
            <a:r>
              <a:rPr lang="es-CO" sz="3000" i="1" dirty="0" smtClean="0"/>
              <a:t>de Prestación del Servicio Público de Aseo</a:t>
            </a:r>
            <a:r>
              <a:rPr lang="es-CO" sz="3000" b="1" dirty="0" smtClean="0"/>
              <a:t/>
            </a:r>
            <a:br>
              <a:rPr lang="es-CO" sz="3000" b="1" dirty="0" smtClean="0"/>
            </a:br>
            <a:endParaRPr lang="es-CO" sz="2600" dirty="0"/>
          </a:p>
        </p:txBody>
      </p:sp>
      <p:cxnSp>
        <p:nvCxnSpPr>
          <p:cNvPr id="5" name="17 Conector recto"/>
          <p:cNvCxnSpPr/>
          <p:nvPr/>
        </p:nvCxnSpPr>
        <p:spPr>
          <a:xfrm>
            <a:off x="285750" y="1700808"/>
            <a:ext cx="85471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6" name="5 Diagrama"/>
          <p:cNvGraphicFramePr/>
          <p:nvPr>
            <p:extLst>
              <p:ext uri="{D42A27DB-BD31-4B8C-83A1-F6EECF244321}">
                <p14:modId xmlns:p14="http://schemas.microsoft.com/office/powerpoint/2010/main" val="4069359368"/>
              </p:ext>
            </p:extLst>
          </p:nvPr>
        </p:nvGraphicFramePr>
        <p:xfrm>
          <a:off x="-756592" y="1556792"/>
          <a:ext cx="1022513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 name="42 CuadroTexto"/>
          <p:cNvSpPr txBox="1"/>
          <p:nvPr/>
        </p:nvSpPr>
        <p:spPr>
          <a:xfrm>
            <a:off x="179512" y="4869160"/>
            <a:ext cx="8653338" cy="369332"/>
          </a:xfrm>
          <a:prstGeom prst="rect">
            <a:avLst/>
          </a:prstGeom>
          <a:noFill/>
        </p:spPr>
        <p:txBody>
          <a:bodyPr wrap="square" rtlCol="0">
            <a:spAutoFit/>
          </a:bodyPr>
          <a:lstStyle/>
          <a:p>
            <a:pPr algn="ctr"/>
            <a:r>
              <a:rPr lang="es-CO" i="1" dirty="0" smtClean="0"/>
              <a:t>Publicado para participación ciudadana en  </a:t>
            </a:r>
            <a:r>
              <a:rPr lang="es-CO" i="1" dirty="0" smtClean="0">
                <a:hlinkClick r:id="rId8"/>
              </a:rPr>
              <a:t>www.minvivienda.gov.co</a:t>
            </a:r>
            <a:r>
              <a:rPr lang="es-CO" i="1" dirty="0" smtClean="0"/>
              <a:t> </a:t>
            </a:r>
            <a:endParaRPr lang="es-CO" i="1" dirty="0"/>
          </a:p>
        </p:txBody>
      </p:sp>
    </p:spTree>
    <p:extLst>
      <p:ext uri="{BB962C8B-B14F-4D97-AF65-F5344CB8AC3E}">
        <p14:creationId xmlns:p14="http://schemas.microsoft.com/office/powerpoint/2010/main" val="3573122704"/>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rpeta xmlns="88577048-f00d-480e-b5cf-a47de895e93f">PGIRS de Segunda Generación</Carpeta>
    <Tipo_x0020_de_x0020_contenido xmlns="88577048-f00d-480e-b5cf-a47de895e93f">Presentaciones</Tipo_x0020_de_x0020_contenido>
    <Fecha xmlns="88577048-f00d-480e-b5cf-a47de895e93f" xsi:nil="true"/>
    <A_x00f1_o xmlns="88577048-f00d-480e-b5cf-a47de895e93f">2017</A_x00f1_o>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38F91F7A5B36B045BF1CA6E91E2D202F" ma:contentTypeVersion="5" ma:contentTypeDescription="Crear nuevo documento." ma:contentTypeScope="" ma:versionID="c4c9dcf37b1aa5f4d7cc7ad919bc628e">
  <xsd:schema xmlns:xsd="http://www.w3.org/2001/XMLSchema" xmlns:xs="http://www.w3.org/2001/XMLSchema" xmlns:p="http://schemas.microsoft.com/office/2006/metadata/properties" xmlns:ns1="http://schemas.microsoft.com/sharepoint/v3" xmlns:ns2="88577048-f00d-480e-b5cf-a47de895e93f" targetNamespace="http://schemas.microsoft.com/office/2006/metadata/properties" ma:root="true" ma:fieldsID="156778d6a91e0a6096816342eac7392d" ns1:_="" ns2:_="">
    <xsd:import namespace="http://schemas.microsoft.com/sharepoint/v3"/>
    <xsd:import namespace="88577048-f00d-480e-b5cf-a47de895e93f"/>
    <xsd:element name="properties">
      <xsd:complexType>
        <xsd:sequence>
          <xsd:element name="documentManagement">
            <xsd:complexType>
              <xsd:all>
                <xsd:element ref="ns1:PublishingStartDate" minOccurs="0"/>
                <xsd:element ref="ns1:PublishingExpirationDate" minOccurs="0"/>
                <xsd:element ref="ns2:Carpeta" minOccurs="0"/>
                <xsd:element ref="ns2:Tipo_x0020_de_x0020_contenido" minOccurs="0"/>
                <xsd:element ref="ns2:Fecha" minOccurs="0"/>
                <xsd:element ref="ns2:A_x00f1_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577048-f00d-480e-b5cf-a47de895e93f" elementFormDefault="qualified">
    <xsd:import namespace="http://schemas.microsoft.com/office/2006/documentManagement/types"/>
    <xsd:import namespace="http://schemas.microsoft.com/office/infopath/2007/PartnerControls"/>
    <xsd:element name="Carpeta" ma:index="10" nillable="true" ma:displayName="Carpeta" ma:internalName="Carpeta">
      <xsd:simpleType>
        <xsd:restriction base="dms:Text">
          <xsd:maxLength value="255"/>
        </xsd:restriction>
      </xsd:simpleType>
    </xsd:element>
    <xsd:element name="Tipo_x0020_de_x0020_contenido" ma:index="11" nillable="true" ma:displayName="Tipo de Documento" ma:default="Normas" ma:format="Dropdown" ma:internalName="Tipo_x0020_de_x0020_contenido">
      <xsd:simpleType>
        <xsd:restriction base="dms:Choice">
          <xsd:enumeration value="Otro"/>
          <xsd:enumeration value="Informes de Rendición de Cuentas del Acuerdo de Paz"/>
          <xsd:enumeration value="Acuerdos de Gestión"/>
          <xsd:enumeration value="Afrocaucana"/>
          <xsd:enumeration value="Agenda Regulatorio"/>
          <xsd:enumeration value="Alianza por Acueductos Resilientes"/>
          <xsd:enumeration value="Campaña Estado Simple, Colombia Ágil"/>
          <xsd:enumeration value="Casa Digna Vida Digna"/>
          <xsd:enumeration value="Control Inmediato de Legalidad"/>
          <xsd:enumeration value="Guías"/>
          <xsd:enumeration value="Guías de orientaciones del SGP-APSB"/>
          <xsd:enumeration value="Informes de empalme"/>
          <xsd:enumeration value="Normas"/>
          <xsd:enumeration value="Plan anual de vacantes"/>
          <xsd:enumeration value="Plan de Acción Institucional y Plan Anticorrupción para participación ciudadana"/>
          <xsd:enumeration value="Presentaciones"/>
          <xsd:enumeration value="TH"/>
          <xsd:enumeration value="Directivas"/>
          <xsd:enumeration value="Decisiones judiciales que declaren la nulidad de apartes del decreto único"/>
        </xsd:restriction>
      </xsd:simpleType>
    </xsd:element>
    <xsd:element name="Fecha" ma:index="12" nillable="true" ma:displayName="Fecha" ma:format="DateOnly" ma:internalName="Fecha">
      <xsd:simpleType>
        <xsd:restriction base="dms:DateTime"/>
      </xsd:simpleType>
    </xsd:element>
    <xsd:element name="A_x00f1_o" ma:index="13" nillable="true" ma:displayName="Año" ma:default="2020" ma:internalName="A_x00f1_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E3FFC8-A515-4F17-8FCD-59C8866602F0}"/>
</file>

<file path=customXml/itemProps2.xml><?xml version="1.0" encoding="utf-8"?>
<ds:datastoreItem xmlns:ds="http://schemas.openxmlformats.org/officeDocument/2006/customXml" ds:itemID="{513B088A-4455-4E53-9D0B-35D58392717B}"/>
</file>

<file path=customXml/itemProps3.xml><?xml version="1.0" encoding="utf-8"?>
<ds:datastoreItem xmlns:ds="http://schemas.openxmlformats.org/officeDocument/2006/customXml" ds:itemID="{BE7CA8B7-A057-4394-9136-612EAB297095}"/>
</file>

<file path=docProps/app.xml><?xml version="1.0" encoding="utf-8"?>
<Properties xmlns="http://schemas.openxmlformats.org/officeDocument/2006/extended-properties" xmlns:vt="http://schemas.openxmlformats.org/officeDocument/2006/docPropsVTypes">
  <TotalTime>13702</TotalTime>
  <Words>2178</Words>
  <Application>Microsoft Office PowerPoint</Application>
  <PresentationFormat>Presentación en pantalla (4:3)</PresentationFormat>
  <Paragraphs>219</Paragraphs>
  <Slides>30</Slides>
  <Notes>4</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Presentación de PowerPoint</vt:lpstr>
      <vt:lpstr>Presentación de PowerPoint</vt:lpstr>
      <vt:lpstr>FUNDAMENTOS JURÍDICOS</vt:lpstr>
      <vt:lpstr>DECRETO 2981 de 2013 Trámite de Expedición</vt:lpstr>
      <vt:lpstr>DECRETO 2981 DE 2013 Ámbito de Aplicación </vt:lpstr>
      <vt:lpstr>Persona Prestadora del Servicio Público de Aseo Ley 142 de 1994 – Artículo 15</vt:lpstr>
      <vt:lpstr>DECRETO 2981 DE 2013 Avances  </vt:lpstr>
      <vt:lpstr>DECRETO 2981 de 2013 “Reglamentación Servicio Público de Aseo - SPA”</vt:lpstr>
      <vt:lpstr>Decreto 2981 de 2013 Programa de Prestación del Servicio Público de Aseo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Aprovechamiento de Residuos Sólidos  Más allá del Servicio Público de Aseo</vt:lpstr>
      <vt:lpstr>Aprovechamiento en el SPA Decreto 2981 de 2013</vt:lpstr>
      <vt:lpstr>Aprovechamiento en el SPA Decreto 2981 de 2013</vt:lpstr>
      <vt:lpstr>Presentación de PowerPoint</vt:lpstr>
      <vt:lpstr>Presentación de PowerPoint</vt:lpstr>
      <vt:lpstr>Presentación de PowerPoint</vt:lpstr>
      <vt:lpstr>Planes de Gestión Integral de Residuos Sólidos Decreto 2981 de 2013</vt:lpstr>
      <vt:lpstr>Planes de Gestión Integral de Residuos Sólidos Decreto 2981 de 2013</vt:lpstr>
      <vt:lpstr>Obligaciones de los municipios en cuanto a la población recicladora </vt:lpstr>
      <vt:lpstr>Presentación de PowerPoint</vt:lpstr>
      <vt:lpstr>Presentación de PowerPoint</vt:lpstr>
      <vt:lpstr>Presentación de PowerPoint</vt:lpstr>
      <vt:lpstr>Presentación de PowerPoint</vt:lpstr>
      <vt:lpstr>Presentación de PowerPoint</vt:lpstr>
    </vt:vector>
  </TitlesOfParts>
  <Company>mavdt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wgarzon</dc:creator>
  <cp:lastModifiedBy>Carolina Marin Lopez</cp:lastModifiedBy>
  <cp:revision>744</cp:revision>
  <dcterms:created xsi:type="dcterms:W3CDTF">2011-09-20T18:42:59Z</dcterms:created>
  <dcterms:modified xsi:type="dcterms:W3CDTF">2014-07-21T23:39:40Z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0x01010038F91F7A5B36B045BF1CA6E91E2D202F</vt:lpwstr>
  </property>
</Properties>
</file>